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9" userDrawn="1">
          <p15:clr>
            <a:srgbClr val="A4A3A4"/>
          </p15:clr>
        </p15:guide>
        <p15:guide id="2" orient="horz" pos="23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82"/>
    <a:srgbClr val="213A5D"/>
    <a:srgbClr val="588D85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6357" autoAdjust="0"/>
  </p:normalViewPr>
  <p:slideViewPr>
    <p:cSldViewPr snapToGrid="0">
      <p:cViewPr varScale="1">
        <p:scale>
          <a:sx n="103" d="100"/>
          <a:sy n="103" d="100"/>
        </p:scale>
        <p:origin x="1278" y="114"/>
      </p:cViewPr>
      <p:guideLst>
        <p:guide pos="419"/>
        <p:guide orient="horz" pos="23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59EBF-8C54-40DA-B447-48ECDE671C40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67E4E-961D-497C-A047-E8370CA499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06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67E4E-961D-497C-A047-E8370CA4992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36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E12731B0-18E7-49BE-9E5F-A9934DED82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" y="0"/>
            <a:ext cx="10688708" cy="7559675"/>
          </a:xfrm>
          <a:prstGeom prst="rect">
            <a:avLst/>
          </a:prstGeom>
        </p:spPr>
      </p:pic>
      <p:pic>
        <p:nvPicPr>
          <p:cNvPr id="14" name="Grafik 1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565D52A-A05B-47D5-8554-F29A632B40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" y="6947417"/>
            <a:ext cx="1686764" cy="454378"/>
          </a:xfrm>
          <a:prstGeom prst="rect">
            <a:avLst/>
          </a:prstGeom>
        </p:spPr>
      </p:pic>
      <p:pic>
        <p:nvPicPr>
          <p:cNvPr id="21" name="Grafik 20" descr="Ein Bild, das sitzend, Monitor, groß, Computer enthält.&#10;&#10;Automatisch generierte Beschreibung">
            <a:extLst>
              <a:ext uri="{FF2B5EF4-FFF2-40B4-BE49-F238E27FC236}">
                <a16:creationId xmlns:a16="http://schemas.microsoft.com/office/drawing/2014/main" id="{805FA590-0B8B-44C0-A1A1-F90A72E3E9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8" t="4401" r="-9" b="3423"/>
          <a:stretch/>
        </p:blipFill>
        <p:spPr>
          <a:xfrm>
            <a:off x="0" y="300604"/>
            <a:ext cx="10691813" cy="64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8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8">
          <p15:clr>
            <a:srgbClr val="FBAE40"/>
          </p15:clr>
        </p15:guide>
        <p15:guide id="3" pos="3467">
          <p15:clr>
            <a:srgbClr val="FBAE40"/>
          </p15:clr>
        </p15:guide>
        <p15:guide id="4" pos="2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20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60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84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18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9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07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94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51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27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27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9700A-0579-4926-B2DC-2FEE1D04C0E9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5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7FF552D-D5DE-4F2F-A33D-8CF93D44B793}"/>
              </a:ext>
            </a:extLst>
          </p:cNvPr>
          <p:cNvGrpSpPr/>
          <p:nvPr/>
        </p:nvGrpSpPr>
        <p:grpSpPr>
          <a:xfrm>
            <a:off x="5568709" y="218085"/>
            <a:ext cx="921179" cy="915933"/>
            <a:chOff x="6215420" y="1565175"/>
            <a:chExt cx="1032046" cy="994288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8DF9A2C-B75B-47FE-9040-AA0F5E1BC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5420" y="1565175"/>
              <a:ext cx="1032046" cy="994288"/>
            </a:xfrm>
            <a:prstGeom prst="rect">
              <a:avLst/>
            </a:prstGeom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E74EF632-05A3-44DA-B822-99D0899A8077}"/>
                </a:ext>
              </a:extLst>
            </p:cNvPr>
            <p:cNvSpPr txBox="1"/>
            <p:nvPr/>
          </p:nvSpPr>
          <p:spPr>
            <a:xfrm>
              <a:off x="6573183" y="1804859"/>
              <a:ext cx="24383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</a:rPr>
                <a:t>bis</a:t>
              </a:r>
              <a:endParaRPr lang="de-DE" sz="60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68715F0-4771-4D0F-B87C-B1D1F887928E}"/>
                </a:ext>
              </a:extLst>
            </p:cNvPr>
            <p:cNvSpPr txBox="1"/>
            <p:nvPr/>
          </p:nvSpPr>
          <p:spPr>
            <a:xfrm>
              <a:off x="6398018" y="2001111"/>
              <a:ext cx="635172" cy="3144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</a:rPr>
                <a:t>90°C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06A96C1-AB1B-4189-BD35-57DE652B6330}"/>
              </a:ext>
            </a:extLst>
          </p:cNvPr>
          <p:cNvGrpSpPr/>
          <p:nvPr/>
        </p:nvGrpSpPr>
        <p:grpSpPr>
          <a:xfrm>
            <a:off x="6429438" y="496337"/>
            <a:ext cx="1273130" cy="1263254"/>
            <a:chOff x="7532175" y="629932"/>
            <a:chExt cx="1597416" cy="1597416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DBD574B-DEDF-44ED-A3B2-A080E5DFA763}"/>
                </a:ext>
              </a:extLst>
            </p:cNvPr>
            <p:cNvSpPr/>
            <p:nvPr/>
          </p:nvSpPr>
          <p:spPr>
            <a:xfrm>
              <a:off x="7532175" y="629932"/>
              <a:ext cx="1597416" cy="1597416"/>
            </a:xfrm>
            <a:prstGeom prst="ellipse">
              <a:avLst/>
            </a:prstGeom>
            <a:solidFill>
              <a:srgbClr val="213A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65CC258C-C116-4420-80DC-1C6A79251A4A}"/>
                </a:ext>
              </a:extLst>
            </p:cNvPr>
            <p:cNvSpPr txBox="1"/>
            <p:nvPr/>
          </p:nvSpPr>
          <p:spPr>
            <a:xfrm>
              <a:off x="7924406" y="1037081"/>
              <a:ext cx="846667" cy="372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de-DE" sz="1600" b="1" dirty="0">
                  <a:solidFill>
                    <a:schemeClr val="bg1"/>
                  </a:solidFill>
                </a:rPr>
                <a:t>Birken-</a:t>
              </a:r>
              <a:br>
                <a:rPr lang="de-DE" sz="1600" b="1" dirty="0">
                  <a:solidFill>
                    <a:schemeClr val="bg1"/>
                  </a:solidFill>
                </a:rPr>
              </a:br>
              <a:r>
                <a:rPr lang="de-DE" sz="1600" b="1" dirty="0">
                  <a:solidFill>
                    <a:schemeClr val="bg1"/>
                  </a:solidFill>
                </a:rPr>
                <a:t>Sauna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7EA6034-B5F3-47C6-9A72-A4BCC3A790F8}"/>
                </a:ext>
              </a:extLst>
            </p:cNvPr>
            <p:cNvSpPr txBox="1"/>
            <p:nvPr/>
          </p:nvSpPr>
          <p:spPr>
            <a:xfrm>
              <a:off x="7772854" y="1509025"/>
              <a:ext cx="1212315" cy="372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de-DE" sz="1600" b="1" dirty="0">
                  <a:solidFill>
                    <a:schemeClr val="bg1"/>
                  </a:solidFill>
                </a:rPr>
                <a:t>Panorama-</a:t>
              </a:r>
              <a:br>
                <a:rPr lang="de-DE" sz="1600" b="1" dirty="0">
                  <a:solidFill>
                    <a:schemeClr val="bg1"/>
                  </a:solidFill>
                </a:rPr>
              </a:br>
              <a:r>
                <a:rPr lang="de-DE" sz="1600" b="1" dirty="0">
                  <a:solidFill>
                    <a:schemeClr val="bg1"/>
                  </a:solidFill>
                </a:rPr>
                <a:t>Sauna</a:t>
              </a:r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234F4ED6-8617-475E-AB55-B14D077A9E6F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62" y="1436296"/>
              <a:ext cx="401903" cy="0"/>
            </a:xfrm>
            <a:prstGeom prst="line">
              <a:avLst/>
            </a:prstGeom>
            <a:ln w="22225">
              <a:solidFill>
                <a:srgbClr val="0081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C637B35B-74F2-4BF7-ADA5-5B88461B2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964662">
            <a:off x="7591202" y="1313676"/>
            <a:ext cx="805420" cy="775954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108B665F-0532-4517-8C69-5D2E117EE195}"/>
              </a:ext>
            </a:extLst>
          </p:cNvPr>
          <p:cNvSpPr txBox="1"/>
          <p:nvPr/>
        </p:nvSpPr>
        <p:spPr>
          <a:xfrm>
            <a:off x="7863977" y="1458046"/>
            <a:ext cx="238643" cy="2108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bis</a:t>
            </a:r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1AA9A5C-6628-44C7-97A0-1B628862F16D}"/>
              </a:ext>
            </a:extLst>
          </p:cNvPr>
          <p:cNvSpPr txBox="1"/>
          <p:nvPr/>
        </p:nvSpPr>
        <p:spPr>
          <a:xfrm>
            <a:off x="7706049" y="1604790"/>
            <a:ext cx="592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85°C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B285263-2FA3-493D-9447-3F95F25B54B4}"/>
              </a:ext>
            </a:extLst>
          </p:cNvPr>
          <p:cNvSpPr/>
          <p:nvPr/>
        </p:nvSpPr>
        <p:spPr>
          <a:xfrm>
            <a:off x="3681567" y="790500"/>
            <a:ext cx="1467239" cy="518716"/>
          </a:xfrm>
          <a:prstGeom prst="rect">
            <a:avLst/>
          </a:prstGeom>
          <a:solidFill>
            <a:srgbClr val="008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Di. 18.08.  –   Mo. 24.08.2026</a:t>
            </a:r>
          </a:p>
        </p:txBody>
      </p:sp>
      <p:pic>
        <p:nvPicPr>
          <p:cNvPr id="180" name="Grafik 179">
            <a:extLst>
              <a:ext uri="{FF2B5EF4-FFF2-40B4-BE49-F238E27FC236}">
                <a16:creationId xmlns:a16="http://schemas.microsoft.com/office/drawing/2014/main" id="{898FDC0B-B9D8-4E5A-9354-1C3C177AFE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6588"/>
          <a:stretch/>
        </p:blipFill>
        <p:spPr>
          <a:xfrm>
            <a:off x="2927880" y="280360"/>
            <a:ext cx="2328223" cy="593038"/>
          </a:xfrm>
          <a:prstGeom prst="rect">
            <a:avLst/>
          </a:prstGeom>
        </p:spPr>
      </p:pic>
      <p:cxnSp>
        <p:nvCxnSpPr>
          <p:cNvPr id="128" name="Gerader Verbinder 127">
            <a:extLst>
              <a:ext uri="{FF2B5EF4-FFF2-40B4-BE49-F238E27FC236}">
                <a16:creationId xmlns:a16="http://schemas.microsoft.com/office/drawing/2014/main" id="{D6A7EB14-1E70-429B-ACA7-1172C121F638}"/>
              </a:ext>
            </a:extLst>
          </p:cNvPr>
          <p:cNvCxnSpPr>
            <a:cxnSpLocks/>
            <a:stCxn id="129" idx="2"/>
            <a:endCxn id="90" idx="6"/>
          </p:cNvCxnSpPr>
          <p:nvPr/>
        </p:nvCxnSpPr>
        <p:spPr>
          <a:xfrm>
            <a:off x="882601" y="4228690"/>
            <a:ext cx="8874356" cy="36891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Ellipse 128">
            <a:extLst>
              <a:ext uri="{FF2B5EF4-FFF2-40B4-BE49-F238E27FC236}">
                <a16:creationId xmlns:a16="http://schemas.microsoft.com/office/drawing/2014/main" id="{9E441C8D-2644-4F64-9A84-672729C7D665}"/>
              </a:ext>
            </a:extLst>
          </p:cNvPr>
          <p:cNvSpPr/>
          <p:nvPr/>
        </p:nvSpPr>
        <p:spPr>
          <a:xfrm>
            <a:off x="882601" y="4176435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B20701C6-AA08-44AB-9E5C-162B53B47FDC}"/>
              </a:ext>
            </a:extLst>
          </p:cNvPr>
          <p:cNvSpPr/>
          <p:nvPr/>
        </p:nvSpPr>
        <p:spPr>
          <a:xfrm>
            <a:off x="2443607" y="4131759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E0068A4A-FB82-4A46-8660-A9AA5528D6E6}"/>
              </a:ext>
            </a:extLst>
          </p:cNvPr>
          <p:cNvSpPr/>
          <p:nvPr/>
        </p:nvSpPr>
        <p:spPr>
          <a:xfrm>
            <a:off x="1492192" y="4161071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4AEDD167-6891-484F-9069-38CFEDE48265}"/>
              </a:ext>
            </a:extLst>
          </p:cNvPr>
          <p:cNvSpPr/>
          <p:nvPr/>
        </p:nvSpPr>
        <p:spPr>
          <a:xfrm>
            <a:off x="3095503" y="420568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6341D21C-DD48-40D4-BF3C-22B5C9AC54B1}"/>
              </a:ext>
            </a:extLst>
          </p:cNvPr>
          <p:cNvSpPr/>
          <p:nvPr/>
        </p:nvSpPr>
        <p:spPr>
          <a:xfrm>
            <a:off x="4048255" y="413508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2A1718E5-0BB7-4490-AD4D-2287CEA25E3B}"/>
              </a:ext>
            </a:extLst>
          </p:cNvPr>
          <p:cNvSpPr/>
          <p:nvPr/>
        </p:nvSpPr>
        <p:spPr>
          <a:xfrm>
            <a:off x="5607666" y="4132731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id="{594A92C4-4286-44D9-8C24-7ABB541D4E9E}"/>
              </a:ext>
            </a:extLst>
          </p:cNvPr>
          <p:cNvSpPr/>
          <p:nvPr/>
        </p:nvSpPr>
        <p:spPr>
          <a:xfrm>
            <a:off x="4740666" y="419059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6" name="Ellipse 135">
            <a:extLst>
              <a:ext uri="{FF2B5EF4-FFF2-40B4-BE49-F238E27FC236}">
                <a16:creationId xmlns:a16="http://schemas.microsoft.com/office/drawing/2014/main" id="{1E2116F8-7C65-4E1D-BF06-403F96176EC9}"/>
              </a:ext>
            </a:extLst>
          </p:cNvPr>
          <p:cNvSpPr/>
          <p:nvPr/>
        </p:nvSpPr>
        <p:spPr>
          <a:xfrm>
            <a:off x="6384811" y="4210077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7" name="Ellipse 136">
            <a:extLst>
              <a:ext uri="{FF2B5EF4-FFF2-40B4-BE49-F238E27FC236}">
                <a16:creationId xmlns:a16="http://schemas.microsoft.com/office/drawing/2014/main" id="{89339496-C6EF-4EBD-B1A0-F23F854EC25F}"/>
              </a:ext>
            </a:extLst>
          </p:cNvPr>
          <p:cNvSpPr/>
          <p:nvPr/>
        </p:nvSpPr>
        <p:spPr>
          <a:xfrm>
            <a:off x="7244754" y="4146415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9" name="Ellipse 138">
            <a:extLst>
              <a:ext uri="{FF2B5EF4-FFF2-40B4-BE49-F238E27FC236}">
                <a16:creationId xmlns:a16="http://schemas.microsoft.com/office/drawing/2014/main" id="{F9024DC2-EC64-4E84-B4D2-BFD96F0E85E9}"/>
              </a:ext>
            </a:extLst>
          </p:cNvPr>
          <p:cNvSpPr/>
          <p:nvPr/>
        </p:nvSpPr>
        <p:spPr>
          <a:xfrm>
            <a:off x="8860130" y="4133888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/>
              <a:t>    </a:t>
            </a:r>
          </a:p>
        </p:txBody>
      </p:sp>
      <p:sp>
        <p:nvSpPr>
          <p:cNvPr id="140" name="Ellipse 139">
            <a:extLst>
              <a:ext uri="{FF2B5EF4-FFF2-40B4-BE49-F238E27FC236}">
                <a16:creationId xmlns:a16="http://schemas.microsoft.com/office/drawing/2014/main" id="{01607A9B-7000-45CB-B1C6-90DAE814A25A}"/>
              </a:ext>
            </a:extLst>
          </p:cNvPr>
          <p:cNvSpPr/>
          <p:nvPr/>
        </p:nvSpPr>
        <p:spPr>
          <a:xfrm>
            <a:off x="8029974" y="4221614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/>
              <a:t>    </a:t>
            </a:r>
          </a:p>
        </p:txBody>
      </p:sp>
      <p:grpSp>
        <p:nvGrpSpPr>
          <p:cNvPr id="141" name="Gruppieren 140">
            <a:extLst>
              <a:ext uri="{FF2B5EF4-FFF2-40B4-BE49-F238E27FC236}">
                <a16:creationId xmlns:a16="http://schemas.microsoft.com/office/drawing/2014/main" id="{5F4DB01E-4A07-4928-BBF6-23818EBC360A}"/>
              </a:ext>
            </a:extLst>
          </p:cNvPr>
          <p:cNvGrpSpPr/>
          <p:nvPr/>
        </p:nvGrpSpPr>
        <p:grpSpPr>
          <a:xfrm>
            <a:off x="3382092" y="2024846"/>
            <a:ext cx="1440000" cy="2088000"/>
            <a:chOff x="3682773" y="2118882"/>
            <a:chExt cx="1315859" cy="2098290"/>
          </a:xfrm>
        </p:grpSpPr>
        <p:pic>
          <p:nvPicPr>
            <p:cNvPr id="148" name="Grafik 147">
              <a:extLst>
                <a:ext uri="{FF2B5EF4-FFF2-40B4-BE49-F238E27FC236}">
                  <a16:creationId xmlns:a16="http://schemas.microsoft.com/office/drawing/2014/main" id="{0A4B6453-65C6-48AE-B284-4C8C2C023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2773" y="2118882"/>
              <a:ext cx="1315859" cy="2098290"/>
            </a:xfrm>
            <a:prstGeom prst="rect">
              <a:avLst/>
            </a:prstGeom>
          </p:spPr>
        </p:pic>
        <p:sp>
          <p:nvSpPr>
            <p:cNvPr id="149" name="Textfeld 148">
              <a:extLst>
                <a:ext uri="{FF2B5EF4-FFF2-40B4-BE49-F238E27FC236}">
                  <a16:creationId xmlns:a16="http://schemas.microsoft.com/office/drawing/2014/main" id="{13043598-6819-49E3-B928-FC8E59508187}"/>
                </a:ext>
              </a:extLst>
            </p:cNvPr>
            <p:cNvSpPr txBox="1"/>
            <p:nvPr/>
          </p:nvSpPr>
          <p:spPr>
            <a:xfrm>
              <a:off x="3827605" y="3708239"/>
              <a:ext cx="1121093" cy="353943"/>
            </a:xfrm>
            <a:prstGeom prst="rect">
              <a:avLst/>
            </a:pr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15 Uhr</a:t>
              </a:r>
            </a:p>
          </p:txBody>
        </p:sp>
        <p:cxnSp>
          <p:nvCxnSpPr>
            <p:cNvPr id="154" name="Gerader Verbinder 153">
              <a:extLst>
                <a:ext uri="{FF2B5EF4-FFF2-40B4-BE49-F238E27FC236}">
                  <a16:creationId xmlns:a16="http://schemas.microsoft.com/office/drawing/2014/main" id="{EC4E1C7A-6130-40A6-AFE5-3A2981BC79CA}"/>
                </a:ext>
              </a:extLst>
            </p:cNvPr>
            <p:cNvCxnSpPr>
              <a:cxnSpLocks/>
            </p:cNvCxnSpPr>
            <p:nvPr/>
          </p:nvCxnSpPr>
          <p:spPr>
            <a:xfrm>
              <a:off x="3903260" y="3735681"/>
              <a:ext cx="902447" cy="0"/>
            </a:xfrm>
            <a:prstGeom prst="line">
              <a:avLst/>
            </a:prstGeom>
            <a:solidFill>
              <a:schemeClr val="lt1"/>
            </a:solidFill>
            <a:ln w="12700" cap="flat">
              <a:solidFill>
                <a:schemeClr val="accent1"/>
              </a:solidFill>
              <a:prstDash val="solid"/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uppieren 154">
            <a:extLst>
              <a:ext uri="{FF2B5EF4-FFF2-40B4-BE49-F238E27FC236}">
                <a16:creationId xmlns:a16="http://schemas.microsoft.com/office/drawing/2014/main" id="{EE7AA87C-6FC2-41C7-91E8-5D4D19C2E404}"/>
              </a:ext>
            </a:extLst>
          </p:cNvPr>
          <p:cNvGrpSpPr/>
          <p:nvPr/>
        </p:nvGrpSpPr>
        <p:grpSpPr>
          <a:xfrm>
            <a:off x="222450" y="2039485"/>
            <a:ext cx="1440000" cy="2088000"/>
            <a:chOff x="3357485" y="2043954"/>
            <a:chExt cx="1315859" cy="2098290"/>
          </a:xfrm>
        </p:grpSpPr>
        <p:pic>
          <p:nvPicPr>
            <p:cNvPr id="156" name="Grafik 155">
              <a:extLst>
                <a:ext uri="{FF2B5EF4-FFF2-40B4-BE49-F238E27FC236}">
                  <a16:creationId xmlns:a16="http://schemas.microsoft.com/office/drawing/2014/main" id="{1F7C23D5-F242-4C6E-A5A8-E99A317EF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357485" y="2043954"/>
              <a:ext cx="1315859" cy="2098290"/>
            </a:xfrm>
            <a:prstGeom prst="rect">
              <a:avLst/>
            </a:prstGeom>
          </p:spPr>
        </p:pic>
        <p:sp>
          <p:nvSpPr>
            <p:cNvPr id="157" name="Textfeld 156">
              <a:extLst>
                <a:ext uri="{FF2B5EF4-FFF2-40B4-BE49-F238E27FC236}">
                  <a16:creationId xmlns:a16="http://schemas.microsoft.com/office/drawing/2014/main" id="{105D516E-9002-4690-BF90-8760DDD46E25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11 Uhr</a:t>
              </a:r>
            </a:p>
          </p:txBody>
        </p:sp>
        <p:sp>
          <p:nvSpPr>
            <p:cNvPr id="161" name="Rechteck 160">
              <a:extLst>
                <a:ext uri="{FF2B5EF4-FFF2-40B4-BE49-F238E27FC236}">
                  <a16:creationId xmlns:a16="http://schemas.microsoft.com/office/drawing/2014/main" id="{D436F007-B756-4F69-9CCD-E368B811CA73}"/>
                </a:ext>
              </a:extLst>
            </p:cNvPr>
            <p:cNvSpPr/>
            <p:nvPr/>
          </p:nvSpPr>
          <p:spPr>
            <a:xfrm>
              <a:off x="3459416" y="2143996"/>
              <a:ext cx="1099748" cy="772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200" dirty="0">
                  <a:latin typeface="+mj-lt"/>
                </a:rPr>
                <a:t>Sauna: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400" i="1" dirty="0">
                  <a:solidFill>
                    <a:schemeClr val="accent6">
                      <a:lumMod val="50000"/>
                    </a:schemeClr>
                  </a:solidFill>
                  <a:latin typeface="+mj-lt"/>
                </a:rPr>
                <a:t>Birken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200" dirty="0">
                  <a:latin typeface="+mj-lt"/>
                </a:rPr>
                <a:t>Aufguss:</a:t>
              </a:r>
            </a:p>
          </p:txBody>
        </p:sp>
        <p:cxnSp>
          <p:nvCxnSpPr>
            <p:cNvPr id="162" name="Gerader Verbinder 161">
              <a:extLst>
                <a:ext uri="{FF2B5EF4-FFF2-40B4-BE49-F238E27FC236}">
                  <a16:creationId xmlns:a16="http://schemas.microsoft.com/office/drawing/2014/main" id="{F518F76D-570B-4ABD-9BA9-3D0C31170D04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uppieren 162">
            <a:extLst>
              <a:ext uri="{FF2B5EF4-FFF2-40B4-BE49-F238E27FC236}">
                <a16:creationId xmlns:a16="http://schemas.microsoft.com/office/drawing/2014/main" id="{21AF03DA-B2C2-4A2C-A798-C03EC2F9C6F6}"/>
              </a:ext>
            </a:extLst>
          </p:cNvPr>
          <p:cNvGrpSpPr/>
          <p:nvPr/>
        </p:nvGrpSpPr>
        <p:grpSpPr>
          <a:xfrm>
            <a:off x="1788430" y="2023729"/>
            <a:ext cx="1440000" cy="2088000"/>
            <a:chOff x="3359779" y="2043954"/>
            <a:chExt cx="1315859" cy="2098290"/>
          </a:xfrm>
        </p:grpSpPr>
        <p:pic>
          <p:nvPicPr>
            <p:cNvPr id="164" name="Grafik 163">
              <a:extLst>
                <a:ext uri="{FF2B5EF4-FFF2-40B4-BE49-F238E27FC236}">
                  <a16:creationId xmlns:a16="http://schemas.microsoft.com/office/drawing/2014/main" id="{68C85627-CF60-442A-9021-A60DBD333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165" name="Textfeld 164">
              <a:extLst>
                <a:ext uri="{FF2B5EF4-FFF2-40B4-BE49-F238E27FC236}">
                  <a16:creationId xmlns:a16="http://schemas.microsoft.com/office/drawing/2014/main" id="{F0BA58CA-394D-45A5-BDCA-7F519790170C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13 Uhr</a:t>
              </a:r>
            </a:p>
          </p:txBody>
        </p:sp>
        <p:sp>
          <p:nvSpPr>
            <p:cNvPr id="169" name="Rechteck 168">
              <a:extLst>
                <a:ext uri="{FF2B5EF4-FFF2-40B4-BE49-F238E27FC236}">
                  <a16:creationId xmlns:a16="http://schemas.microsoft.com/office/drawing/2014/main" id="{673A70BF-B185-457C-A6E1-A7070682B3AD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170" name="Gerader Verbinder 169">
              <a:extLst>
                <a:ext uri="{FF2B5EF4-FFF2-40B4-BE49-F238E27FC236}">
                  <a16:creationId xmlns:a16="http://schemas.microsoft.com/office/drawing/2014/main" id="{5C1C1AA3-4F32-4C93-BB04-C0146A40D180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1921998C-9BEE-4B75-928F-F99AEB7EB81E}"/>
              </a:ext>
            </a:extLst>
          </p:cNvPr>
          <p:cNvGrpSpPr/>
          <p:nvPr/>
        </p:nvGrpSpPr>
        <p:grpSpPr>
          <a:xfrm>
            <a:off x="4953898" y="2028114"/>
            <a:ext cx="1440000" cy="2088000"/>
            <a:chOff x="3359779" y="2043954"/>
            <a:chExt cx="1315859" cy="2098290"/>
          </a:xfrm>
        </p:grpSpPr>
        <p:pic>
          <p:nvPicPr>
            <p:cNvPr id="172" name="Grafik 171">
              <a:extLst>
                <a:ext uri="{FF2B5EF4-FFF2-40B4-BE49-F238E27FC236}">
                  <a16:creationId xmlns:a16="http://schemas.microsoft.com/office/drawing/2014/main" id="{505A544F-6010-48BF-86D1-D3AB3C489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173" name="Textfeld 172">
              <a:extLst>
                <a:ext uri="{FF2B5EF4-FFF2-40B4-BE49-F238E27FC236}">
                  <a16:creationId xmlns:a16="http://schemas.microsoft.com/office/drawing/2014/main" id="{4D8D1DB1-0BA5-4B1D-B372-1AC4EDB14B57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17 Uhr</a:t>
              </a:r>
            </a:p>
          </p:txBody>
        </p:sp>
        <p:sp>
          <p:nvSpPr>
            <p:cNvPr id="177" name="Rechteck 176">
              <a:extLst>
                <a:ext uri="{FF2B5EF4-FFF2-40B4-BE49-F238E27FC236}">
                  <a16:creationId xmlns:a16="http://schemas.microsoft.com/office/drawing/2014/main" id="{8057CF31-AC0C-4BD6-804B-714FD4886F38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178" name="Gerader Verbinder 177">
              <a:extLst>
                <a:ext uri="{FF2B5EF4-FFF2-40B4-BE49-F238E27FC236}">
                  <a16:creationId xmlns:a16="http://schemas.microsoft.com/office/drawing/2014/main" id="{FEDF4262-6365-490D-8FE1-879A614F4652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47DE8992-5BA3-4E1E-A440-73625D349991}"/>
              </a:ext>
            </a:extLst>
          </p:cNvPr>
          <p:cNvGrpSpPr/>
          <p:nvPr/>
        </p:nvGrpSpPr>
        <p:grpSpPr>
          <a:xfrm>
            <a:off x="8193121" y="2044731"/>
            <a:ext cx="1440000" cy="2088000"/>
            <a:chOff x="3359779" y="2043954"/>
            <a:chExt cx="1315859" cy="2098290"/>
          </a:xfrm>
        </p:grpSpPr>
        <p:pic>
          <p:nvPicPr>
            <p:cNvPr id="280" name="Grafik 279">
              <a:extLst>
                <a:ext uri="{FF2B5EF4-FFF2-40B4-BE49-F238E27FC236}">
                  <a16:creationId xmlns:a16="http://schemas.microsoft.com/office/drawing/2014/main" id="{B724729D-DBFD-4192-A5E5-F4D3CFC36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281" name="Textfeld 280">
              <a:extLst>
                <a:ext uri="{FF2B5EF4-FFF2-40B4-BE49-F238E27FC236}">
                  <a16:creationId xmlns:a16="http://schemas.microsoft.com/office/drawing/2014/main" id="{96903ED7-F9E5-4600-9DD2-AED26ABF36CF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dirty="0">
                  <a:solidFill>
                    <a:schemeClr val="accent3">
                      <a:lumMod val="75000"/>
                    </a:schemeClr>
                  </a:solidFill>
                </a:rPr>
                <a:t>21 Uhr</a:t>
              </a:r>
            </a:p>
          </p:txBody>
        </p:sp>
        <p:sp>
          <p:nvSpPr>
            <p:cNvPr id="285" name="Rechteck 284">
              <a:extLst>
                <a:ext uri="{FF2B5EF4-FFF2-40B4-BE49-F238E27FC236}">
                  <a16:creationId xmlns:a16="http://schemas.microsoft.com/office/drawing/2014/main" id="{96F499C8-EA2B-4EF9-9132-F0C04E239CF3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286" name="Gerader Verbinder 285">
              <a:extLst>
                <a:ext uri="{FF2B5EF4-FFF2-40B4-BE49-F238E27FC236}">
                  <a16:creationId xmlns:a16="http://schemas.microsoft.com/office/drawing/2014/main" id="{1929381C-6836-4F9E-AAF9-213FA69D6526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D0D7871B-265F-4BE7-99D4-24A3ACD1BEC7}"/>
              </a:ext>
            </a:extLst>
          </p:cNvPr>
          <p:cNvGrpSpPr/>
          <p:nvPr/>
        </p:nvGrpSpPr>
        <p:grpSpPr>
          <a:xfrm>
            <a:off x="816884" y="4338062"/>
            <a:ext cx="1440000" cy="2088000"/>
            <a:chOff x="1104946" y="4462797"/>
            <a:chExt cx="1315859" cy="2098290"/>
          </a:xfrm>
        </p:grpSpPr>
        <p:pic>
          <p:nvPicPr>
            <p:cNvPr id="288" name="Grafik 287">
              <a:extLst>
                <a:ext uri="{FF2B5EF4-FFF2-40B4-BE49-F238E27FC236}">
                  <a16:creationId xmlns:a16="http://schemas.microsoft.com/office/drawing/2014/main" id="{A28D4479-1F54-4AC6-943B-4DF524867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289" name="Textfeld 288">
              <a:extLst>
                <a:ext uri="{FF2B5EF4-FFF2-40B4-BE49-F238E27FC236}">
                  <a16:creationId xmlns:a16="http://schemas.microsoft.com/office/drawing/2014/main" id="{77492648-64C0-47B6-BD64-B668FD5CF2A8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12 Uhr</a:t>
              </a:r>
            </a:p>
          </p:txBody>
        </p:sp>
        <p:sp>
          <p:nvSpPr>
            <p:cNvPr id="293" name="Rechteck 292">
              <a:extLst>
                <a:ext uri="{FF2B5EF4-FFF2-40B4-BE49-F238E27FC236}">
                  <a16:creationId xmlns:a16="http://schemas.microsoft.com/office/drawing/2014/main" id="{3B098BE3-EBB4-4A4C-AC76-ED1A5DF16467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294" name="Gerader Verbinder 293">
              <a:extLst>
                <a:ext uri="{FF2B5EF4-FFF2-40B4-BE49-F238E27FC236}">
                  <a16:creationId xmlns:a16="http://schemas.microsoft.com/office/drawing/2014/main" id="{A7C0C901-9EC7-4716-BB3F-D54E67303FF1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5" name="Gruppieren 294">
            <a:extLst>
              <a:ext uri="{FF2B5EF4-FFF2-40B4-BE49-F238E27FC236}">
                <a16:creationId xmlns:a16="http://schemas.microsoft.com/office/drawing/2014/main" id="{BE3BD167-DCA2-4C16-AE37-69473258B96F}"/>
              </a:ext>
            </a:extLst>
          </p:cNvPr>
          <p:cNvGrpSpPr/>
          <p:nvPr/>
        </p:nvGrpSpPr>
        <p:grpSpPr>
          <a:xfrm>
            <a:off x="2434374" y="4335078"/>
            <a:ext cx="1440000" cy="2088000"/>
            <a:chOff x="1104946" y="4462797"/>
            <a:chExt cx="1315859" cy="2098290"/>
          </a:xfrm>
        </p:grpSpPr>
        <p:pic>
          <p:nvPicPr>
            <p:cNvPr id="296" name="Grafik 295">
              <a:extLst>
                <a:ext uri="{FF2B5EF4-FFF2-40B4-BE49-F238E27FC236}">
                  <a16:creationId xmlns:a16="http://schemas.microsoft.com/office/drawing/2014/main" id="{F85F9059-A0AF-462D-B581-ED8F941B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297" name="Textfeld 296">
              <a:extLst>
                <a:ext uri="{FF2B5EF4-FFF2-40B4-BE49-F238E27FC236}">
                  <a16:creationId xmlns:a16="http://schemas.microsoft.com/office/drawing/2014/main" id="{78F489A8-5AA0-4693-836B-58F2879F9192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14 Uhr</a:t>
              </a:r>
            </a:p>
          </p:txBody>
        </p:sp>
        <p:sp>
          <p:nvSpPr>
            <p:cNvPr id="301" name="Rechteck 300">
              <a:extLst>
                <a:ext uri="{FF2B5EF4-FFF2-40B4-BE49-F238E27FC236}">
                  <a16:creationId xmlns:a16="http://schemas.microsoft.com/office/drawing/2014/main" id="{8A34B602-63B0-4CE2-BF02-BB6C17FB8A49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302" name="Gerader Verbinder 301">
              <a:extLst>
                <a:ext uri="{FF2B5EF4-FFF2-40B4-BE49-F238E27FC236}">
                  <a16:creationId xmlns:a16="http://schemas.microsoft.com/office/drawing/2014/main" id="{342EE0E5-1134-439E-BDFE-0CEC06CA44D4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Gruppieren 310">
            <a:extLst>
              <a:ext uri="{FF2B5EF4-FFF2-40B4-BE49-F238E27FC236}">
                <a16:creationId xmlns:a16="http://schemas.microsoft.com/office/drawing/2014/main" id="{6C5FE485-A835-4E6A-A384-B44BDD660180}"/>
              </a:ext>
            </a:extLst>
          </p:cNvPr>
          <p:cNvGrpSpPr/>
          <p:nvPr/>
        </p:nvGrpSpPr>
        <p:grpSpPr>
          <a:xfrm>
            <a:off x="5699561" y="4333339"/>
            <a:ext cx="1440000" cy="2088000"/>
            <a:chOff x="1104946" y="4462797"/>
            <a:chExt cx="1315859" cy="2098290"/>
          </a:xfrm>
        </p:grpSpPr>
        <p:pic>
          <p:nvPicPr>
            <p:cNvPr id="312" name="Grafik 311">
              <a:extLst>
                <a:ext uri="{FF2B5EF4-FFF2-40B4-BE49-F238E27FC236}">
                  <a16:creationId xmlns:a16="http://schemas.microsoft.com/office/drawing/2014/main" id="{EEAEAEE6-D3E7-4641-A0EA-1BD253709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313" name="Textfeld 312">
              <a:extLst>
                <a:ext uri="{FF2B5EF4-FFF2-40B4-BE49-F238E27FC236}">
                  <a16:creationId xmlns:a16="http://schemas.microsoft.com/office/drawing/2014/main" id="{596C147D-03DE-4C57-B03D-0704160FAD88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18 Uhr</a:t>
              </a:r>
            </a:p>
          </p:txBody>
        </p:sp>
        <p:sp>
          <p:nvSpPr>
            <p:cNvPr id="317" name="Rechteck 316">
              <a:extLst>
                <a:ext uri="{FF2B5EF4-FFF2-40B4-BE49-F238E27FC236}">
                  <a16:creationId xmlns:a16="http://schemas.microsoft.com/office/drawing/2014/main" id="{89A1EFAD-0D24-4E54-968F-16176C187509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318" name="Gerader Verbinder 317">
              <a:extLst>
                <a:ext uri="{FF2B5EF4-FFF2-40B4-BE49-F238E27FC236}">
                  <a16:creationId xmlns:a16="http://schemas.microsoft.com/office/drawing/2014/main" id="{113A4A9C-7D9C-49D6-968C-71D034627B9D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1" name="Grafik 270" descr="Ein Bild, das Essen enthält.&#10;&#10;Automatisch generierte Beschreibung">
            <a:extLst>
              <a:ext uri="{FF2B5EF4-FFF2-40B4-BE49-F238E27FC236}">
                <a16:creationId xmlns:a16="http://schemas.microsoft.com/office/drawing/2014/main" id="{4D47C572-29A4-435A-B391-23DFF6D929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276" y="147779"/>
            <a:ext cx="2335522" cy="1915334"/>
          </a:xfrm>
          <a:prstGeom prst="rect">
            <a:avLst/>
          </a:prstGeom>
        </p:spPr>
      </p:pic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98ADB802-165F-4246-AD7F-B7084C6DC132}"/>
              </a:ext>
            </a:extLst>
          </p:cNvPr>
          <p:cNvGrpSpPr/>
          <p:nvPr/>
        </p:nvGrpSpPr>
        <p:grpSpPr>
          <a:xfrm>
            <a:off x="9002702" y="4324911"/>
            <a:ext cx="1404000" cy="2088000"/>
            <a:chOff x="1104946" y="4462797"/>
            <a:chExt cx="1315859" cy="2098290"/>
          </a:xfrm>
        </p:grpSpPr>
        <p:pic>
          <p:nvPicPr>
            <p:cNvPr id="86" name="Grafik 85">
              <a:extLst>
                <a:ext uri="{FF2B5EF4-FFF2-40B4-BE49-F238E27FC236}">
                  <a16:creationId xmlns:a16="http://schemas.microsoft.com/office/drawing/2014/main" id="{057E4A31-CFA5-4C21-B5DF-BE6BDB433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77D05BAE-8B75-40E3-A18C-8402115F51D4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dirty="0">
                  <a:solidFill>
                    <a:schemeClr val="accent3">
                      <a:lumMod val="75000"/>
                    </a:schemeClr>
                  </a:solidFill>
                </a:rPr>
                <a:t>22 Uhr</a:t>
              </a:r>
            </a:p>
          </p:txBody>
        </p: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A61D4114-0A2F-4701-BCF6-95F8FE735DBE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D917977C-027F-4867-A6FA-2EE5A818E079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Ellipse 89">
            <a:extLst>
              <a:ext uri="{FF2B5EF4-FFF2-40B4-BE49-F238E27FC236}">
                <a16:creationId xmlns:a16="http://schemas.microsoft.com/office/drawing/2014/main" id="{674B4CE1-098F-4B44-AD9E-108D96A304C3}"/>
              </a:ext>
            </a:extLst>
          </p:cNvPr>
          <p:cNvSpPr/>
          <p:nvPr/>
        </p:nvSpPr>
        <p:spPr>
          <a:xfrm>
            <a:off x="9652448" y="421332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    </a:t>
            </a:r>
          </a:p>
        </p:txBody>
      </p:sp>
      <p:pic>
        <p:nvPicPr>
          <p:cNvPr id="91" name="Grafik 90">
            <a:extLst>
              <a:ext uri="{FF2B5EF4-FFF2-40B4-BE49-F238E27FC236}">
                <a16:creationId xmlns:a16="http://schemas.microsoft.com/office/drawing/2014/main" id="{52CE789D-F923-486D-8B5A-8EF79634A6C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9134" y="3445232"/>
            <a:ext cx="246475" cy="173982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0B4C591B-3C11-4915-BA4D-49E76D0C3A7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2933" y="3445232"/>
            <a:ext cx="246475" cy="173982"/>
          </a:xfrm>
          <a:prstGeom prst="rect">
            <a:avLst/>
          </a:prstGeom>
        </p:spPr>
      </p:pic>
      <p:pic>
        <p:nvPicPr>
          <p:cNvPr id="93" name="Grafik 92">
            <a:extLst>
              <a:ext uri="{FF2B5EF4-FFF2-40B4-BE49-F238E27FC236}">
                <a16:creationId xmlns:a16="http://schemas.microsoft.com/office/drawing/2014/main" id="{8A6FA17C-B589-4B64-BC7A-FBD018C201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62502" y="3445232"/>
            <a:ext cx="246475" cy="173982"/>
          </a:xfrm>
          <a:prstGeom prst="rect">
            <a:avLst/>
          </a:prstGeom>
        </p:spPr>
      </p:pic>
      <p:pic>
        <p:nvPicPr>
          <p:cNvPr id="94" name="Grafik 93">
            <a:extLst>
              <a:ext uri="{FF2B5EF4-FFF2-40B4-BE49-F238E27FC236}">
                <a16:creationId xmlns:a16="http://schemas.microsoft.com/office/drawing/2014/main" id="{12C9A1C4-033F-4713-AEA4-76CF3C713C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85119" y="3459366"/>
            <a:ext cx="246475" cy="173982"/>
          </a:xfrm>
          <a:prstGeom prst="rect">
            <a:avLst/>
          </a:prstGeom>
        </p:spPr>
      </p:pic>
      <p:pic>
        <p:nvPicPr>
          <p:cNvPr id="95" name="Grafik 94">
            <a:extLst>
              <a:ext uri="{FF2B5EF4-FFF2-40B4-BE49-F238E27FC236}">
                <a16:creationId xmlns:a16="http://schemas.microsoft.com/office/drawing/2014/main" id="{94DCF25D-21F7-46B4-B27C-1F19630CE0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61708" y="3458488"/>
            <a:ext cx="246475" cy="173982"/>
          </a:xfrm>
          <a:prstGeom prst="rect">
            <a:avLst/>
          </a:prstGeom>
        </p:spPr>
      </p:pic>
      <p:pic>
        <p:nvPicPr>
          <p:cNvPr id="96" name="Grafik 95">
            <a:extLst>
              <a:ext uri="{FF2B5EF4-FFF2-40B4-BE49-F238E27FC236}">
                <a16:creationId xmlns:a16="http://schemas.microsoft.com/office/drawing/2014/main" id="{CFEAFFFB-D7BA-4310-BB8C-46CE5E14752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22676" y="3459571"/>
            <a:ext cx="246475" cy="173982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CCC43A00-6114-4BFC-962E-07C7A2FD294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41311" y="3459366"/>
            <a:ext cx="246475" cy="173982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91F031D0-3B6C-4263-A80F-DA934CC2C5E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12901" y="3446131"/>
            <a:ext cx="246475" cy="173982"/>
          </a:xfrm>
          <a:prstGeom prst="rect">
            <a:avLst/>
          </a:prstGeom>
        </p:spPr>
      </p:pic>
      <p:pic>
        <p:nvPicPr>
          <p:cNvPr id="99" name="Grafik 98">
            <a:extLst>
              <a:ext uri="{FF2B5EF4-FFF2-40B4-BE49-F238E27FC236}">
                <a16:creationId xmlns:a16="http://schemas.microsoft.com/office/drawing/2014/main" id="{C6495324-7D51-48CE-8459-753BC224EB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99561" y="3446131"/>
            <a:ext cx="246475" cy="173982"/>
          </a:xfrm>
          <a:prstGeom prst="rect">
            <a:avLst/>
          </a:prstGeom>
        </p:spPr>
      </p:pic>
      <p:pic>
        <p:nvPicPr>
          <p:cNvPr id="101" name="Grafik 100">
            <a:extLst>
              <a:ext uri="{FF2B5EF4-FFF2-40B4-BE49-F238E27FC236}">
                <a16:creationId xmlns:a16="http://schemas.microsoft.com/office/drawing/2014/main" id="{10A31C6B-DA54-4159-955C-A85CDDE7A6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73152" y="3446325"/>
            <a:ext cx="246475" cy="173982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896A7ABA-04D0-457F-AA0C-125F3428B1E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908631" y="3445815"/>
            <a:ext cx="246475" cy="173982"/>
          </a:xfrm>
          <a:prstGeom prst="rect">
            <a:avLst/>
          </a:prstGeom>
        </p:spPr>
      </p:pic>
      <p:pic>
        <p:nvPicPr>
          <p:cNvPr id="104" name="Grafik 103">
            <a:extLst>
              <a:ext uri="{FF2B5EF4-FFF2-40B4-BE49-F238E27FC236}">
                <a16:creationId xmlns:a16="http://schemas.microsoft.com/office/drawing/2014/main" id="{BA9796C2-263F-4777-B9FF-250C44A9D1E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67033" y="6132819"/>
            <a:ext cx="246475" cy="173982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6DD715B6-012B-49EA-8A84-F537CEA0A0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7786" y="6129233"/>
            <a:ext cx="246475" cy="173982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858BD6E9-3AA0-480F-B06B-7B13ACCA488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57818" y="6129233"/>
            <a:ext cx="246475" cy="173982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D744E310-216F-4FD2-A90E-D9FF5A1B02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79763" y="6145751"/>
            <a:ext cx="246475" cy="173982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85DEED72-7967-400B-B8A8-B9C7ED98B8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406265" y="6132819"/>
            <a:ext cx="246475" cy="173982"/>
          </a:xfrm>
          <a:prstGeom prst="rect">
            <a:avLst/>
          </a:prstGeom>
        </p:spPr>
      </p:pic>
      <p:pic>
        <p:nvPicPr>
          <p:cNvPr id="115" name="Grafik 114">
            <a:extLst>
              <a:ext uri="{FF2B5EF4-FFF2-40B4-BE49-F238E27FC236}">
                <a16:creationId xmlns:a16="http://schemas.microsoft.com/office/drawing/2014/main" id="{D209E2B5-6C94-402B-B0C9-DA2EA13BAD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40460" y="6132819"/>
            <a:ext cx="246475" cy="17398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8AA62F1-7F34-472F-AD7F-B446733853C1}"/>
              </a:ext>
            </a:extLst>
          </p:cNvPr>
          <p:cNvSpPr/>
          <p:nvPr/>
        </p:nvSpPr>
        <p:spPr>
          <a:xfrm>
            <a:off x="3242397" y="2128621"/>
            <a:ext cx="1674239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80234CF-04BB-4A9B-9452-E9B7A5A78A04}"/>
              </a:ext>
            </a:extLst>
          </p:cNvPr>
          <p:cNvSpPr/>
          <p:nvPr/>
        </p:nvSpPr>
        <p:spPr>
          <a:xfrm>
            <a:off x="5085377" y="2102383"/>
            <a:ext cx="1147998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14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FF3DFC9-5CCB-4465-927E-F4D308BB1429}"/>
              </a:ext>
            </a:extLst>
          </p:cNvPr>
          <p:cNvSpPr/>
          <p:nvPr/>
        </p:nvSpPr>
        <p:spPr>
          <a:xfrm>
            <a:off x="6213623" y="2129609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9D87E1E-504C-4A10-ABE8-528AEF7C77F3}"/>
              </a:ext>
            </a:extLst>
          </p:cNvPr>
          <p:cNvSpPr/>
          <p:nvPr/>
        </p:nvSpPr>
        <p:spPr>
          <a:xfrm>
            <a:off x="645287" y="4858729"/>
            <a:ext cx="1798320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A828F6-2327-4002-8AAE-C20B2089643B}"/>
              </a:ext>
            </a:extLst>
          </p:cNvPr>
          <p:cNvSpPr/>
          <p:nvPr/>
        </p:nvSpPr>
        <p:spPr>
          <a:xfrm>
            <a:off x="458413" y="4886224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28CB2D8-FCC5-4466-8449-4AADCA96D19A}"/>
              </a:ext>
            </a:extLst>
          </p:cNvPr>
          <p:cNvSpPr/>
          <p:nvPr/>
        </p:nvSpPr>
        <p:spPr>
          <a:xfrm>
            <a:off x="3751774" y="4843738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12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2078B71-359C-4BD7-BCA7-0D76F94560A9}"/>
              </a:ext>
            </a:extLst>
          </p:cNvPr>
          <p:cNvSpPr/>
          <p:nvPr/>
        </p:nvSpPr>
        <p:spPr>
          <a:xfrm>
            <a:off x="6964648" y="4812664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C032B2F-45E8-45A0-ACAA-9810B6CD65F5}"/>
              </a:ext>
            </a:extLst>
          </p:cNvPr>
          <p:cNvSpPr txBox="1"/>
          <p:nvPr/>
        </p:nvSpPr>
        <p:spPr>
          <a:xfrm>
            <a:off x="1990546" y="2048399"/>
            <a:ext cx="976486" cy="855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dirty="0"/>
              <a:t> </a:t>
            </a: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FE969B2-DB32-4CD9-866B-C4CED1A2435C}"/>
              </a:ext>
            </a:extLst>
          </p:cNvPr>
          <p:cNvSpPr/>
          <p:nvPr/>
        </p:nvSpPr>
        <p:spPr>
          <a:xfrm>
            <a:off x="2191666" y="6962005"/>
            <a:ext cx="8173714" cy="52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rgbClr val="008182"/>
                </a:solidFill>
              </a:rPr>
              <a:t>            Sanfter Aufguss                              Normaler Aufguss             Intensiver Aufguss                            </a:t>
            </a:r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Creme als</a:t>
            </a:r>
          </a:p>
        </p:txBody>
      </p:sp>
      <p:pic>
        <p:nvPicPr>
          <p:cNvPr id="126" name="Grafik 125">
            <a:extLst>
              <a:ext uri="{FF2B5EF4-FFF2-40B4-BE49-F238E27FC236}">
                <a16:creationId xmlns:a16="http://schemas.microsoft.com/office/drawing/2014/main" id="{1BFB6A14-48E0-4177-9830-D1E8CAE126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934580" y="6895256"/>
            <a:ext cx="246475" cy="173982"/>
          </a:xfrm>
          <a:prstGeom prst="rect">
            <a:avLst/>
          </a:prstGeom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A57935D7-35C4-43FF-9382-C9E5C758D4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01375" y="6888840"/>
            <a:ext cx="246475" cy="173982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04FDA32E-2E8A-49BE-9FD1-305309F37B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77547" y="6888684"/>
            <a:ext cx="246475" cy="173982"/>
          </a:xfrm>
          <a:prstGeom prst="rect">
            <a:avLst/>
          </a:prstGeom>
        </p:spPr>
      </p:pic>
      <p:pic>
        <p:nvPicPr>
          <p:cNvPr id="142" name="Grafik 141">
            <a:extLst>
              <a:ext uri="{FF2B5EF4-FFF2-40B4-BE49-F238E27FC236}">
                <a16:creationId xmlns:a16="http://schemas.microsoft.com/office/drawing/2014/main" id="{BAEB71D8-1BF6-426A-92AB-050A76A833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04685" y="6888840"/>
            <a:ext cx="246475" cy="173982"/>
          </a:xfrm>
          <a:prstGeom prst="rect">
            <a:avLst/>
          </a:prstGeom>
        </p:spPr>
      </p:pic>
      <p:pic>
        <p:nvPicPr>
          <p:cNvPr id="143" name="Grafik 142">
            <a:extLst>
              <a:ext uri="{FF2B5EF4-FFF2-40B4-BE49-F238E27FC236}">
                <a16:creationId xmlns:a16="http://schemas.microsoft.com/office/drawing/2014/main" id="{D4500107-6FC1-4A6A-BF44-ED474CE12B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53093" y="6890999"/>
            <a:ext cx="246475" cy="173982"/>
          </a:xfrm>
          <a:prstGeom prst="rect">
            <a:avLst/>
          </a:prstGeom>
        </p:spPr>
      </p:pic>
      <p:pic>
        <p:nvPicPr>
          <p:cNvPr id="144" name="Grafik 143">
            <a:extLst>
              <a:ext uri="{FF2B5EF4-FFF2-40B4-BE49-F238E27FC236}">
                <a16:creationId xmlns:a16="http://schemas.microsoft.com/office/drawing/2014/main" id="{859F8484-51D9-42BB-B1AA-63BDDF7253C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8459" y="6888840"/>
            <a:ext cx="246475" cy="173982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2652264A-D2EB-45A1-BD6E-7F8EACE6C3E2}"/>
              </a:ext>
            </a:extLst>
          </p:cNvPr>
          <p:cNvSpPr txBox="1"/>
          <p:nvPr/>
        </p:nvSpPr>
        <p:spPr>
          <a:xfrm>
            <a:off x="2332314" y="7232561"/>
            <a:ext cx="7120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           </a:t>
            </a:r>
            <a:r>
              <a:rPr lang="de-DE" sz="1200" dirty="0">
                <a:solidFill>
                  <a:srgbClr val="008182"/>
                </a:solidFill>
              </a:rPr>
              <a:t>mit Musik                                                                                                                                      </a:t>
            </a:r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kostenlose Beigabe</a:t>
            </a:r>
          </a:p>
        </p:txBody>
      </p:sp>
      <p:pic>
        <p:nvPicPr>
          <p:cNvPr id="37" name="Grafik 36" descr="Musiknote">
            <a:extLst>
              <a:ext uri="{FF2B5EF4-FFF2-40B4-BE49-F238E27FC236}">
                <a16:creationId xmlns:a16="http://schemas.microsoft.com/office/drawing/2014/main" id="{DBB3368F-A2AA-44F3-BCBE-98DDE11370A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201628" y="6858086"/>
            <a:ext cx="244339" cy="244339"/>
          </a:xfrm>
          <a:prstGeom prst="rect">
            <a:avLst/>
          </a:prstGeom>
        </p:spPr>
      </p:pic>
      <p:pic>
        <p:nvPicPr>
          <p:cNvPr id="151" name="Grafik 150" descr="Musiknote">
            <a:extLst>
              <a:ext uri="{FF2B5EF4-FFF2-40B4-BE49-F238E27FC236}">
                <a16:creationId xmlns:a16="http://schemas.microsoft.com/office/drawing/2014/main" id="{14CEEDF1-F347-48CF-8EE1-0D46D910B5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512506" y="6086458"/>
            <a:ext cx="244339" cy="244339"/>
          </a:xfrm>
          <a:prstGeom prst="rect">
            <a:avLst/>
          </a:prstGeom>
        </p:spPr>
      </p:pic>
      <p:pic>
        <p:nvPicPr>
          <p:cNvPr id="152" name="Grafik 151" descr="Musiknote">
            <a:extLst>
              <a:ext uri="{FF2B5EF4-FFF2-40B4-BE49-F238E27FC236}">
                <a16:creationId xmlns:a16="http://schemas.microsoft.com/office/drawing/2014/main" id="{90CC31AF-4F98-4ABE-813F-F888B5EB13F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22162" y="6080418"/>
            <a:ext cx="244339" cy="244339"/>
          </a:xfrm>
          <a:prstGeom prst="rect">
            <a:avLst/>
          </a:prstGeom>
        </p:spPr>
      </p:pic>
      <p:pic>
        <p:nvPicPr>
          <p:cNvPr id="145" name="Grafik 144">
            <a:extLst>
              <a:ext uri="{FF2B5EF4-FFF2-40B4-BE49-F238E27FC236}">
                <a16:creationId xmlns:a16="http://schemas.microsoft.com/office/drawing/2014/main" id="{678CAE6A-7E00-42C4-80B7-9C26CDCC97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886935" y="6140054"/>
            <a:ext cx="246475" cy="173982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C8D7453E-A218-44E2-91A1-235C3BDC5F59}"/>
              </a:ext>
            </a:extLst>
          </p:cNvPr>
          <p:cNvSpPr txBox="1"/>
          <p:nvPr/>
        </p:nvSpPr>
        <p:spPr>
          <a:xfrm>
            <a:off x="335619" y="2874363"/>
            <a:ext cx="1195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Eukalyptus</a:t>
            </a:r>
          </a:p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1A35A552-0C02-4F00-A8F5-EBA14FE0B4CE}"/>
              </a:ext>
            </a:extLst>
          </p:cNvPr>
          <p:cNvSpPr txBox="1"/>
          <p:nvPr/>
        </p:nvSpPr>
        <p:spPr>
          <a:xfrm>
            <a:off x="1954922" y="2862136"/>
            <a:ext cx="1111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Apfel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Himbeere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21B0742-6100-44C4-A97D-67F4301FAA22}"/>
              </a:ext>
            </a:extLst>
          </p:cNvPr>
          <p:cNvSpPr txBox="1"/>
          <p:nvPr/>
        </p:nvSpPr>
        <p:spPr>
          <a:xfrm>
            <a:off x="3539789" y="2866397"/>
            <a:ext cx="1154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Sanddorn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Grapefruit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E252CE1-B2CC-4A73-8457-83C7CDB2FB09}"/>
              </a:ext>
            </a:extLst>
          </p:cNvPr>
          <p:cNvSpPr txBox="1"/>
          <p:nvPr/>
        </p:nvSpPr>
        <p:spPr>
          <a:xfrm>
            <a:off x="850733" y="5513311"/>
            <a:ext cx="136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Rose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Zitronengras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77DF35A-6199-41A5-822B-CCFE4A0EF6CD}"/>
              </a:ext>
            </a:extLst>
          </p:cNvPr>
          <p:cNvSpPr txBox="1"/>
          <p:nvPr/>
        </p:nvSpPr>
        <p:spPr>
          <a:xfrm>
            <a:off x="2512509" y="5547242"/>
            <a:ext cx="1250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accent6">
                    <a:lumMod val="50000"/>
                  </a:schemeClr>
                </a:solidFill>
              </a:rPr>
              <a:t>nord.Fichte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F06B319-D29B-4ADD-9E53-79582B2D8C17}"/>
              </a:ext>
            </a:extLst>
          </p:cNvPr>
          <p:cNvSpPr txBox="1"/>
          <p:nvPr/>
        </p:nvSpPr>
        <p:spPr>
          <a:xfrm>
            <a:off x="5089880" y="2860376"/>
            <a:ext cx="1213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Eukalyptus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Tigerminze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F366F59C-9E40-490B-82C3-7D924A2315EB}"/>
              </a:ext>
            </a:extLst>
          </p:cNvPr>
          <p:cNvSpPr/>
          <p:nvPr/>
        </p:nvSpPr>
        <p:spPr>
          <a:xfrm>
            <a:off x="4535430" y="2834997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3F11B55-3657-4954-98E6-C9BDD26795F2}"/>
              </a:ext>
            </a:extLst>
          </p:cNvPr>
          <p:cNvSpPr txBox="1"/>
          <p:nvPr/>
        </p:nvSpPr>
        <p:spPr>
          <a:xfrm>
            <a:off x="5733766" y="5513311"/>
            <a:ext cx="136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Rose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Zitronengras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0A620CA8-C71E-4FB9-9B8C-34C90D9FE68E}"/>
              </a:ext>
            </a:extLst>
          </p:cNvPr>
          <p:cNvSpPr txBox="1"/>
          <p:nvPr/>
        </p:nvSpPr>
        <p:spPr>
          <a:xfrm>
            <a:off x="7454620" y="5530876"/>
            <a:ext cx="12130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de-DE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BA31B27-B261-4AEA-AFD7-3BA0C72E269A}"/>
              </a:ext>
            </a:extLst>
          </p:cNvPr>
          <p:cNvSpPr txBox="1"/>
          <p:nvPr/>
        </p:nvSpPr>
        <p:spPr>
          <a:xfrm>
            <a:off x="8902384" y="5541407"/>
            <a:ext cx="169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Teebaumöl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3A38394C-CA20-4EEE-BB5B-6A8E7A6B92E2}"/>
              </a:ext>
            </a:extLst>
          </p:cNvPr>
          <p:cNvSpPr txBox="1"/>
          <p:nvPr/>
        </p:nvSpPr>
        <p:spPr>
          <a:xfrm>
            <a:off x="8208925" y="2875996"/>
            <a:ext cx="1386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de-DE" dirty="0" err="1">
                <a:solidFill>
                  <a:schemeClr val="accent5">
                    <a:lumMod val="50000"/>
                  </a:schemeClr>
                </a:solidFill>
              </a:rPr>
              <a:t>SaunaGold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“</a:t>
            </a:r>
          </a:p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   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A1B45900-AB67-4B8F-912E-7E005DD90D5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15" y="264663"/>
            <a:ext cx="2555797" cy="1006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3E4AA6D4-FA45-9197-779D-2D8A0CB10F57}"/>
              </a:ext>
            </a:extLst>
          </p:cNvPr>
          <p:cNvGrpSpPr/>
          <p:nvPr/>
        </p:nvGrpSpPr>
        <p:grpSpPr>
          <a:xfrm>
            <a:off x="4072920" y="4343426"/>
            <a:ext cx="1440000" cy="2088000"/>
            <a:chOff x="1104946" y="4462797"/>
            <a:chExt cx="1315859" cy="2098290"/>
          </a:xfrm>
        </p:grpSpPr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B38F1C4C-ADEC-77E2-2781-0DD4D9C86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E89DA01B-37BC-471D-A271-7799847D089C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16 Uhr</a:t>
              </a:r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864836DA-354D-39E5-3C35-53576B5AC5B0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52" name="Gerader Verbinder 51">
              <a:extLst>
                <a:ext uri="{FF2B5EF4-FFF2-40B4-BE49-F238E27FC236}">
                  <a16:creationId xmlns:a16="http://schemas.microsoft.com/office/drawing/2014/main" id="{8481FA2C-569C-2E26-C83E-DE13A96CF918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86DBC2D5-3C66-1F20-AA47-F33FFDD1CE07}"/>
              </a:ext>
            </a:extLst>
          </p:cNvPr>
          <p:cNvGrpSpPr/>
          <p:nvPr/>
        </p:nvGrpSpPr>
        <p:grpSpPr>
          <a:xfrm>
            <a:off x="7349263" y="4343439"/>
            <a:ext cx="1440000" cy="2088000"/>
            <a:chOff x="1104946" y="4462797"/>
            <a:chExt cx="1315859" cy="2098290"/>
          </a:xfrm>
        </p:grpSpPr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8F3A9386-1497-C791-AB0C-DE797B0C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501831EE-3E37-D8CD-A6C3-A722BF61B2A2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20 Uhr</a:t>
              </a:r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C98715C9-F320-2DDC-F291-396714E68B63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638F8262-2473-2F90-C22D-0A21E455FA4C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310752AD-174F-BDC9-E366-96A33A86D6E1}"/>
              </a:ext>
            </a:extLst>
          </p:cNvPr>
          <p:cNvGrpSpPr/>
          <p:nvPr/>
        </p:nvGrpSpPr>
        <p:grpSpPr>
          <a:xfrm>
            <a:off x="6582391" y="2051790"/>
            <a:ext cx="1440000" cy="2088000"/>
            <a:chOff x="3359779" y="2043954"/>
            <a:chExt cx="1315859" cy="2098290"/>
          </a:xfrm>
        </p:grpSpPr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C4F2DCB1-B6B5-34FF-6D2C-89747EC0C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A3B5747A-B77E-8430-AF50-FECF7B7E5A78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19 Uhr</a:t>
              </a:r>
            </a:p>
          </p:txBody>
        </p: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F53BF042-6B83-C5FA-D1C5-28DBAEED74CF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CF70D5C6-DBC6-6B98-1A1A-A0694131E769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feld 63">
            <a:extLst>
              <a:ext uri="{FF2B5EF4-FFF2-40B4-BE49-F238E27FC236}">
                <a16:creationId xmlns:a16="http://schemas.microsoft.com/office/drawing/2014/main" id="{4D5F9C0D-1EBC-907C-FE87-2AED62DE2A32}"/>
              </a:ext>
            </a:extLst>
          </p:cNvPr>
          <p:cNvSpPr txBox="1"/>
          <p:nvPr/>
        </p:nvSpPr>
        <p:spPr>
          <a:xfrm>
            <a:off x="1661314" y="4785076"/>
            <a:ext cx="615315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800" dirty="0"/>
              <a:t> </a:t>
            </a: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 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 Aufguss: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A640F16F-7814-47E8-FFD4-67E3C826B6D0}"/>
              </a:ext>
            </a:extLst>
          </p:cNvPr>
          <p:cNvSpPr txBox="1"/>
          <p:nvPr/>
        </p:nvSpPr>
        <p:spPr>
          <a:xfrm>
            <a:off x="4952122" y="4813224"/>
            <a:ext cx="6153150" cy="77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31039C5B-1862-B291-C6AE-D039AB30BB34}"/>
              </a:ext>
            </a:extLst>
          </p:cNvPr>
          <p:cNvSpPr txBox="1"/>
          <p:nvPr/>
        </p:nvSpPr>
        <p:spPr>
          <a:xfrm>
            <a:off x="4212230" y="2078827"/>
            <a:ext cx="615315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20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DCE348-E23D-BF23-D5D2-59E02F5E1A1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91414" y="6139965"/>
            <a:ext cx="246475" cy="17398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DECD981-5621-9C05-CC23-B9F1D826B0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22412" y="6138844"/>
            <a:ext cx="246475" cy="1739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26C5682-EF3F-A757-8CD5-2159C4CF9D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61838" y="6138844"/>
            <a:ext cx="246475" cy="17398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85A4887-CF17-963B-ED87-06B309A74C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38157" y="3452385"/>
            <a:ext cx="246475" cy="17398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A607F8D-0EB9-8792-6180-E30A56054B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10411" y="3452385"/>
            <a:ext cx="246475" cy="17398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7749C71F-D1E8-4923-9FD9-C0E86697A50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41050" y="6159642"/>
            <a:ext cx="246475" cy="173982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B4CBEDB9-9BBA-A535-F41D-1DD1FD1501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979382" y="6159046"/>
            <a:ext cx="246475" cy="173982"/>
          </a:xfrm>
          <a:prstGeom prst="rect">
            <a:avLst/>
          </a:prstGeom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AC677410-00D8-966C-8011-864DF8D317A0}"/>
              </a:ext>
            </a:extLst>
          </p:cNvPr>
          <p:cNvSpPr txBox="1"/>
          <p:nvPr/>
        </p:nvSpPr>
        <p:spPr>
          <a:xfrm>
            <a:off x="7399031" y="5550750"/>
            <a:ext cx="1309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Eukalyptus</a:t>
            </a:r>
          </a:p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1FBE7160-2FD2-D94F-ABAD-5EC84C1CAF1D}"/>
              </a:ext>
            </a:extLst>
          </p:cNvPr>
          <p:cNvSpPr txBox="1"/>
          <p:nvPr/>
        </p:nvSpPr>
        <p:spPr>
          <a:xfrm>
            <a:off x="6476201" y="2857860"/>
            <a:ext cx="1621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Orange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Blaubeere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8319D399-7CA6-3B6A-5A1B-D2CC99F2AF55}"/>
              </a:ext>
            </a:extLst>
          </p:cNvPr>
          <p:cNvSpPr txBox="1"/>
          <p:nvPr/>
        </p:nvSpPr>
        <p:spPr>
          <a:xfrm>
            <a:off x="4037590" y="5533250"/>
            <a:ext cx="1526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</p:txBody>
      </p:sp>
      <p:pic>
        <p:nvPicPr>
          <p:cNvPr id="63" name="Grafik 62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4983BE2B-86B2-7D07-7848-8D253DC0F0F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94907" y="6825324"/>
            <a:ext cx="362333" cy="362333"/>
          </a:xfrm>
          <a:prstGeom prst="rect">
            <a:avLst/>
          </a:prstGeom>
        </p:spPr>
      </p:pic>
      <p:pic>
        <p:nvPicPr>
          <p:cNvPr id="66" name="Grafik 65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BCE096D2-2D0E-4C8B-9A5C-535C257212D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19944" y="6097795"/>
            <a:ext cx="279577" cy="279577"/>
          </a:xfrm>
          <a:prstGeom prst="rect">
            <a:avLst/>
          </a:prstGeom>
        </p:spPr>
      </p:pic>
      <p:pic>
        <p:nvPicPr>
          <p:cNvPr id="69" name="Grafik 68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85736361-8CEC-96C1-526B-72AFD0C9639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91958" y="6080418"/>
            <a:ext cx="279577" cy="27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5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174</Words>
  <Application>Microsoft Office PowerPoint</Application>
  <PresentationFormat>Benutzerdefiniert</PresentationFormat>
  <Paragraphs>83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Birte Rabe | Heyst GmbH</dc:creator>
  <cp:lastModifiedBy>Blum</cp:lastModifiedBy>
  <cp:revision>127</cp:revision>
  <cp:lastPrinted>2025-11-12T11:33:02Z</cp:lastPrinted>
  <dcterms:created xsi:type="dcterms:W3CDTF">2020-07-13T12:36:52Z</dcterms:created>
  <dcterms:modified xsi:type="dcterms:W3CDTF">2026-08-17T07:07:00Z</dcterms:modified>
</cp:coreProperties>
</file>