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10691813" cy="7559675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419" userDrawn="1">
          <p15:clr>
            <a:srgbClr val="A4A3A4"/>
          </p15:clr>
        </p15:guide>
        <p15:guide id="2" orient="horz" pos="235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182"/>
    <a:srgbClr val="213A5D"/>
    <a:srgbClr val="588D85"/>
    <a:srgbClr val="E7E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4" autoAdjust="0"/>
    <p:restoredTop sz="96357" autoAdjust="0"/>
  </p:normalViewPr>
  <p:slideViewPr>
    <p:cSldViewPr snapToGrid="0">
      <p:cViewPr varScale="1">
        <p:scale>
          <a:sx n="103" d="100"/>
          <a:sy n="103" d="100"/>
        </p:scale>
        <p:origin x="1278" y="114"/>
      </p:cViewPr>
      <p:guideLst>
        <p:guide pos="419"/>
        <p:guide orient="horz" pos="235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559EBF-8C54-40DA-B447-48ECDE671C40}" type="datetimeFigureOut">
              <a:rPr lang="de-DE" smtClean="0"/>
              <a:t>28.07.2026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67E4E-961D-497C-A047-E8370CA499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1060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F67E4E-961D-497C-A047-E8370CA4992E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2366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fik 18">
            <a:extLst>
              <a:ext uri="{FF2B5EF4-FFF2-40B4-BE49-F238E27FC236}">
                <a16:creationId xmlns:a16="http://schemas.microsoft.com/office/drawing/2014/main" id="{E12731B0-18E7-49BE-9E5F-A9934DED82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" y="0"/>
            <a:ext cx="10688708" cy="7559675"/>
          </a:xfrm>
          <a:prstGeom prst="rect">
            <a:avLst/>
          </a:prstGeom>
        </p:spPr>
      </p:pic>
      <p:pic>
        <p:nvPicPr>
          <p:cNvPr id="14" name="Grafik 13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1565D52A-A05B-47D5-8554-F29A632B40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825" y="6947417"/>
            <a:ext cx="1686764" cy="454378"/>
          </a:xfrm>
          <a:prstGeom prst="rect">
            <a:avLst/>
          </a:prstGeom>
        </p:spPr>
      </p:pic>
      <p:pic>
        <p:nvPicPr>
          <p:cNvPr id="21" name="Grafik 20" descr="Ein Bild, das sitzend, Monitor, groß, Computer enthält.&#10;&#10;Automatisch generierte Beschreibung">
            <a:extLst>
              <a:ext uri="{FF2B5EF4-FFF2-40B4-BE49-F238E27FC236}">
                <a16:creationId xmlns:a16="http://schemas.microsoft.com/office/drawing/2014/main" id="{805FA590-0B8B-44C0-A1A1-F90A72E3E9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98" t="4401" r="-9" b="3423"/>
          <a:stretch/>
        </p:blipFill>
        <p:spPr>
          <a:xfrm>
            <a:off x="0" y="300604"/>
            <a:ext cx="10691813" cy="6488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7868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1">
          <p15:clr>
            <a:srgbClr val="FBAE40"/>
          </p15:clr>
        </p15:guide>
        <p15:guide id="2" pos="3368">
          <p15:clr>
            <a:srgbClr val="FBAE40"/>
          </p15:clr>
        </p15:guide>
        <p15:guide id="3" pos="3467">
          <p15:clr>
            <a:srgbClr val="FBAE40"/>
          </p15:clr>
        </p15:guide>
        <p15:guide id="4" pos="238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9700A-0579-4926-B2DC-2FEE1D04C0E9}" type="datetimeFigureOut">
              <a:rPr lang="de-DE" smtClean="0"/>
              <a:t>28.07.2026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60EE1-9773-447D-8676-297CC8793CD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3203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9700A-0579-4926-B2DC-2FEE1D04C0E9}" type="datetimeFigureOut">
              <a:rPr lang="de-DE" smtClean="0"/>
              <a:t>28.07.2026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60EE1-9773-447D-8676-297CC8793CD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8600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9700A-0579-4926-B2DC-2FEE1D04C0E9}" type="datetimeFigureOut">
              <a:rPr lang="de-DE" smtClean="0"/>
              <a:t>28.07.2026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60EE1-9773-447D-8676-297CC8793CD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0848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9700A-0579-4926-B2DC-2FEE1D04C0E9}" type="datetimeFigureOut">
              <a:rPr lang="de-DE" smtClean="0"/>
              <a:t>28.07.2026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60EE1-9773-447D-8676-297CC8793CD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4184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9700A-0579-4926-B2DC-2FEE1D04C0E9}" type="datetimeFigureOut">
              <a:rPr lang="de-DE" smtClean="0"/>
              <a:t>28.07.2026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60EE1-9773-447D-8676-297CC8793CD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698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9700A-0579-4926-B2DC-2FEE1D04C0E9}" type="datetimeFigureOut">
              <a:rPr lang="de-DE" smtClean="0"/>
              <a:t>28.07.2026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60EE1-9773-447D-8676-297CC8793CD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8078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9700A-0579-4926-B2DC-2FEE1D04C0E9}" type="datetimeFigureOut">
              <a:rPr lang="de-DE" smtClean="0"/>
              <a:t>28.07.2026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60EE1-9773-447D-8676-297CC8793CD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9941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9700A-0579-4926-B2DC-2FEE1D04C0E9}" type="datetimeFigureOut">
              <a:rPr lang="de-DE" smtClean="0"/>
              <a:t>28.07.2026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60EE1-9773-447D-8676-297CC8793CD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5514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9700A-0579-4926-B2DC-2FEE1D04C0E9}" type="datetimeFigureOut">
              <a:rPr lang="de-DE" smtClean="0"/>
              <a:t>28.07.2026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60EE1-9773-447D-8676-297CC8793CD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0277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9700A-0579-4926-B2DC-2FEE1D04C0E9}" type="datetimeFigureOut">
              <a:rPr lang="de-DE" smtClean="0"/>
              <a:t>28.07.2026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60EE1-9773-447D-8676-297CC8793CD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3279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99700A-0579-4926-B2DC-2FEE1D04C0E9}" type="datetimeFigureOut">
              <a:rPr lang="de-DE" smtClean="0"/>
              <a:t>28.07.2026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260EE1-9773-447D-8676-297CC8793CD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1540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4.png"/><Relationship Id="rId21" Type="http://schemas.openxmlformats.org/officeDocument/2006/relationships/image" Target="../media/image22.sv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17" Type="http://schemas.openxmlformats.org/officeDocument/2006/relationships/image" Target="../media/image18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7.png"/><Relationship Id="rId20" Type="http://schemas.openxmlformats.org/officeDocument/2006/relationships/image" Target="../media/image2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svg"/><Relationship Id="rId11" Type="http://schemas.openxmlformats.org/officeDocument/2006/relationships/image" Target="../media/image12.png"/><Relationship Id="rId24" Type="http://schemas.openxmlformats.org/officeDocument/2006/relationships/image" Target="../media/image25.svg"/><Relationship Id="rId5" Type="http://schemas.openxmlformats.org/officeDocument/2006/relationships/image" Target="../media/image6.png"/><Relationship Id="rId15" Type="http://schemas.openxmlformats.org/officeDocument/2006/relationships/image" Target="../media/image16.svg"/><Relationship Id="rId23" Type="http://schemas.openxmlformats.org/officeDocument/2006/relationships/image" Target="../media/image24.png"/><Relationship Id="rId10" Type="http://schemas.openxmlformats.org/officeDocument/2006/relationships/image" Target="../media/image11.svg"/><Relationship Id="rId19" Type="http://schemas.openxmlformats.org/officeDocument/2006/relationships/image" Target="../media/image20.svg"/><Relationship Id="rId4" Type="http://schemas.openxmlformats.org/officeDocument/2006/relationships/image" Target="../media/image5.svg"/><Relationship Id="rId9" Type="http://schemas.openxmlformats.org/officeDocument/2006/relationships/image" Target="../media/image10.png"/><Relationship Id="rId14" Type="http://schemas.openxmlformats.org/officeDocument/2006/relationships/image" Target="../media/image15.png"/><Relationship Id="rId22" Type="http://schemas.openxmlformats.org/officeDocument/2006/relationships/image" Target="../media/image2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37FF552D-D5DE-4F2F-A33D-8CF93D44B793}"/>
              </a:ext>
            </a:extLst>
          </p:cNvPr>
          <p:cNvGrpSpPr/>
          <p:nvPr/>
        </p:nvGrpSpPr>
        <p:grpSpPr>
          <a:xfrm>
            <a:off x="5568709" y="218085"/>
            <a:ext cx="921179" cy="915933"/>
            <a:chOff x="6215420" y="1565175"/>
            <a:chExt cx="1032046" cy="994288"/>
          </a:xfrm>
        </p:grpSpPr>
        <p:pic>
          <p:nvPicPr>
            <p:cNvPr id="14" name="Grafik 13">
              <a:extLst>
                <a:ext uri="{FF2B5EF4-FFF2-40B4-BE49-F238E27FC236}">
                  <a16:creationId xmlns:a16="http://schemas.microsoft.com/office/drawing/2014/main" id="{28DF9A2C-B75B-47FE-9040-AA0F5E1BC3F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215420" y="1565175"/>
              <a:ext cx="1032046" cy="994288"/>
            </a:xfrm>
            <a:prstGeom prst="rect">
              <a:avLst/>
            </a:prstGeom>
          </p:spPr>
        </p:pic>
        <p:sp>
          <p:nvSpPr>
            <p:cNvPr id="15" name="Textfeld 14">
              <a:extLst>
                <a:ext uri="{FF2B5EF4-FFF2-40B4-BE49-F238E27FC236}">
                  <a16:creationId xmlns:a16="http://schemas.microsoft.com/office/drawing/2014/main" id="{E74EF632-05A3-44DA-B822-99D0899A8077}"/>
                </a:ext>
              </a:extLst>
            </p:cNvPr>
            <p:cNvSpPr txBox="1"/>
            <p:nvPr/>
          </p:nvSpPr>
          <p:spPr>
            <a:xfrm>
              <a:off x="6573183" y="1804859"/>
              <a:ext cx="243839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de-DE" sz="1400" dirty="0">
                  <a:solidFill>
                    <a:schemeClr val="bg1"/>
                  </a:solidFill>
                </a:rPr>
                <a:t>bis</a:t>
              </a:r>
              <a:endParaRPr lang="de-DE" sz="6000" dirty="0">
                <a:solidFill>
                  <a:schemeClr val="bg1"/>
                </a:solidFill>
              </a:endParaRPr>
            </a:p>
          </p:txBody>
        </p:sp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268715F0-4771-4D0F-B87C-B1D1F887928E}"/>
                </a:ext>
              </a:extLst>
            </p:cNvPr>
            <p:cNvSpPr txBox="1"/>
            <p:nvPr/>
          </p:nvSpPr>
          <p:spPr>
            <a:xfrm>
              <a:off x="6398018" y="2001111"/>
              <a:ext cx="635172" cy="31447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de-DE" sz="2000" b="1" dirty="0">
                  <a:solidFill>
                    <a:schemeClr val="bg1"/>
                  </a:solidFill>
                </a:rPr>
                <a:t>90°C</a:t>
              </a:r>
            </a:p>
          </p:txBody>
        </p:sp>
      </p:grpSp>
      <p:grpSp>
        <p:nvGrpSpPr>
          <p:cNvPr id="27" name="Gruppieren 26">
            <a:extLst>
              <a:ext uri="{FF2B5EF4-FFF2-40B4-BE49-F238E27FC236}">
                <a16:creationId xmlns:a16="http://schemas.microsoft.com/office/drawing/2014/main" id="{706A96C1-AB1B-4189-BD35-57DE652B6330}"/>
              </a:ext>
            </a:extLst>
          </p:cNvPr>
          <p:cNvGrpSpPr/>
          <p:nvPr/>
        </p:nvGrpSpPr>
        <p:grpSpPr>
          <a:xfrm>
            <a:off x="6429438" y="496337"/>
            <a:ext cx="1273130" cy="1263254"/>
            <a:chOff x="7532175" y="629932"/>
            <a:chExt cx="1597416" cy="1597416"/>
          </a:xfrm>
        </p:grpSpPr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2DBD574B-DEDF-44ED-A3B2-A080E5DFA763}"/>
                </a:ext>
              </a:extLst>
            </p:cNvPr>
            <p:cNvSpPr/>
            <p:nvPr/>
          </p:nvSpPr>
          <p:spPr>
            <a:xfrm>
              <a:off x="7532175" y="629932"/>
              <a:ext cx="1597416" cy="1597416"/>
            </a:xfrm>
            <a:prstGeom prst="ellipse">
              <a:avLst/>
            </a:prstGeom>
            <a:solidFill>
              <a:srgbClr val="213A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3" name="Textfeld 22">
              <a:extLst>
                <a:ext uri="{FF2B5EF4-FFF2-40B4-BE49-F238E27FC236}">
                  <a16:creationId xmlns:a16="http://schemas.microsoft.com/office/drawing/2014/main" id="{65CC258C-C116-4420-80DC-1C6A79251A4A}"/>
                </a:ext>
              </a:extLst>
            </p:cNvPr>
            <p:cNvSpPr txBox="1"/>
            <p:nvPr/>
          </p:nvSpPr>
          <p:spPr>
            <a:xfrm>
              <a:off x="7924406" y="1037081"/>
              <a:ext cx="846667" cy="37215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de-DE" sz="1600" b="1" dirty="0">
                  <a:solidFill>
                    <a:schemeClr val="bg1"/>
                  </a:solidFill>
                </a:rPr>
                <a:t>Birken-</a:t>
              </a:r>
              <a:br>
                <a:rPr lang="de-DE" sz="1600" b="1" dirty="0">
                  <a:solidFill>
                    <a:schemeClr val="bg1"/>
                  </a:solidFill>
                </a:rPr>
              </a:br>
              <a:r>
                <a:rPr lang="de-DE" sz="1600" b="1" dirty="0">
                  <a:solidFill>
                    <a:schemeClr val="bg1"/>
                  </a:solidFill>
                </a:rPr>
                <a:t>Sauna</a:t>
              </a:r>
            </a:p>
          </p:txBody>
        </p:sp>
        <p:sp>
          <p:nvSpPr>
            <p:cNvPr id="24" name="Textfeld 23">
              <a:extLst>
                <a:ext uri="{FF2B5EF4-FFF2-40B4-BE49-F238E27FC236}">
                  <a16:creationId xmlns:a16="http://schemas.microsoft.com/office/drawing/2014/main" id="{A7EA6034-B5F3-47C6-9A72-A4BCC3A790F8}"/>
                </a:ext>
              </a:extLst>
            </p:cNvPr>
            <p:cNvSpPr txBox="1"/>
            <p:nvPr/>
          </p:nvSpPr>
          <p:spPr>
            <a:xfrm>
              <a:off x="7772854" y="1509025"/>
              <a:ext cx="1212315" cy="37215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de-DE" sz="1600" b="1" dirty="0">
                  <a:solidFill>
                    <a:schemeClr val="bg1"/>
                  </a:solidFill>
                </a:rPr>
                <a:t>Panorama-</a:t>
              </a:r>
              <a:br>
                <a:rPr lang="de-DE" sz="1600" b="1" dirty="0">
                  <a:solidFill>
                    <a:schemeClr val="bg1"/>
                  </a:solidFill>
                </a:rPr>
              </a:br>
              <a:r>
                <a:rPr lang="de-DE" sz="1600" b="1" dirty="0">
                  <a:solidFill>
                    <a:schemeClr val="bg1"/>
                  </a:solidFill>
                </a:rPr>
                <a:t>Sauna</a:t>
              </a:r>
            </a:p>
          </p:txBody>
        </p:sp>
        <p:cxnSp>
          <p:nvCxnSpPr>
            <p:cNvPr id="26" name="Gerader Verbinder 25">
              <a:extLst>
                <a:ext uri="{FF2B5EF4-FFF2-40B4-BE49-F238E27FC236}">
                  <a16:creationId xmlns:a16="http://schemas.microsoft.com/office/drawing/2014/main" id="{234F4ED6-8617-475E-AB55-B14D077A9E6F}"/>
                </a:ext>
              </a:extLst>
            </p:cNvPr>
            <p:cNvCxnSpPr>
              <a:cxnSpLocks/>
            </p:cNvCxnSpPr>
            <p:nvPr/>
          </p:nvCxnSpPr>
          <p:spPr>
            <a:xfrm>
              <a:off x="8148762" y="1436296"/>
              <a:ext cx="401903" cy="0"/>
            </a:xfrm>
            <a:prstGeom prst="line">
              <a:avLst/>
            </a:prstGeom>
            <a:ln w="22225">
              <a:solidFill>
                <a:srgbClr val="00818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9" name="Grafik 18">
            <a:extLst>
              <a:ext uri="{FF2B5EF4-FFF2-40B4-BE49-F238E27FC236}">
                <a16:creationId xmlns:a16="http://schemas.microsoft.com/office/drawing/2014/main" id="{C637B35B-74F2-4BF7-ADA5-5B88461B21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1964662">
            <a:off x="7591202" y="1313676"/>
            <a:ext cx="805420" cy="775954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108B665F-0532-4517-8C69-5D2E117EE195}"/>
              </a:ext>
            </a:extLst>
          </p:cNvPr>
          <p:cNvSpPr txBox="1"/>
          <p:nvPr/>
        </p:nvSpPr>
        <p:spPr>
          <a:xfrm>
            <a:off x="7863977" y="1458046"/>
            <a:ext cx="238643" cy="2108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400" dirty="0">
                <a:solidFill>
                  <a:schemeClr val="bg1"/>
                </a:solidFill>
              </a:rPr>
              <a:t>bis</a:t>
            </a:r>
            <a:endParaRPr lang="de-DE" sz="6000" dirty="0">
              <a:solidFill>
                <a:schemeClr val="bg1"/>
              </a:solidFill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D1AA9A5C-6628-44C7-97A0-1B628862F16D}"/>
              </a:ext>
            </a:extLst>
          </p:cNvPr>
          <p:cNvSpPr txBox="1"/>
          <p:nvPr/>
        </p:nvSpPr>
        <p:spPr>
          <a:xfrm>
            <a:off x="7706049" y="1604790"/>
            <a:ext cx="59290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2000" b="1" dirty="0">
                <a:solidFill>
                  <a:schemeClr val="bg1"/>
                </a:solidFill>
              </a:rPr>
              <a:t>85°C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FB285263-2FA3-493D-9447-3F95F25B54B4}"/>
              </a:ext>
            </a:extLst>
          </p:cNvPr>
          <p:cNvSpPr/>
          <p:nvPr/>
        </p:nvSpPr>
        <p:spPr>
          <a:xfrm>
            <a:off x="3681567" y="790500"/>
            <a:ext cx="1467239" cy="518716"/>
          </a:xfrm>
          <a:prstGeom prst="rect">
            <a:avLst/>
          </a:prstGeom>
          <a:solidFill>
            <a:srgbClr val="0081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/>
              <a:t>Di. 28.07.  –   So. 02.08.2026</a:t>
            </a:r>
          </a:p>
        </p:txBody>
      </p:sp>
      <p:pic>
        <p:nvPicPr>
          <p:cNvPr id="180" name="Grafik 179">
            <a:extLst>
              <a:ext uri="{FF2B5EF4-FFF2-40B4-BE49-F238E27FC236}">
                <a16:creationId xmlns:a16="http://schemas.microsoft.com/office/drawing/2014/main" id="{898FDC0B-B9D8-4E5A-9354-1C3C177AFE4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b="36588"/>
          <a:stretch/>
        </p:blipFill>
        <p:spPr>
          <a:xfrm>
            <a:off x="2927880" y="280360"/>
            <a:ext cx="2328223" cy="593038"/>
          </a:xfrm>
          <a:prstGeom prst="rect">
            <a:avLst/>
          </a:prstGeom>
        </p:spPr>
      </p:pic>
      <p:cxnSp>
        <p:nvCxnSpPr>
          <p:cNvPr id="128" name="Gerader Verbinder 127">
            <a:extLst>
              <a:ext uri="{FF2B5EF4-FFF2-40B4-BE49-F238E27FC236}">
                <a16:creationId xmlns:a16="http://schemas.microsoft.com/office/drawing/2014/main" id="{D6A7EB14-1E70-429B-ACA7-1172C121F638}"/>
              </a:ext>
            </a:extLst>
          </p:cNvPr>
          <p:cNvCxnSpPr>
            <a:cxnSpLocks/>
            <a:stCxn id="129" idx="2"/>
            <a:endCxn id="90" idx="6"/>
          </p:cNvCxnSpPr>
          <p:nvPr/>
        </p:nvCxnSpPr>
        <p:spPr>
          <a:xfrm>
            <a:off x="882601" y="4228690"/>
            <a:ext cx="8874356" cy="36891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Ellipse 128">
            <a:extLst>
              <a:ext uri="{FF2B5EF4-FFF2-40B4-BE49-F238E27FC236}">
                <a16:creationId xmlns:a16="http://schemas.microsoft.com/office/drawing/2014/main" id="{9E441C8D-2644-4F64-9A84-672729C7D665}"/>
              </a:ext>
            </a:extLst>
          </p:cNvPr>
          <p:cNvSpPr/>
          <p:nvPr/>
        </p:nvSpPr>
        <p:spPr>
          <a:xfrm>
            <a:off x="882601" y="4176435"/>
            <a:ext cx="104509" cy="10450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de-DE"/>
          </a:p>
        </p:txBody>
      </p:sp>
      <p:sp>
        <p:nvSpPr>
          <p:cNvPr id="130" name="Ellipse 129">
            <a:extLst>
              <a:ext uri="{FF2B5EF4-FFF2-40B4-BE49-F238E27FC236}">
                <a16:creationId xmlns:a16="http://schemas.microsoft.com/office/drawing/2014/main" id="{B20701C6-AA08-44AB-9E5C-162B53B47FDC}"/>
              </a:ext>
            </a:extLst>
          </p:cNvPr>
          <p:cNvSpPr/>
          <p:nvPr/>
        </p:nvSpPr>
        <p:spPr>
          <a:xfrm>
            <a:off x="2443607" y="4131759"/>
            <a:ext cx="104509" cy="10450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de-DE"/>
          </a:p>
        </p:txBody>
      </p:sp>
      <p:sp>
        <p:nvSpPr>
          <p:cNvPr id="131" name="Ellipse 130">
            <a:extLst>
              <a:ext uri="{FF2B5EF4-FFF2-40B4-BE49-F238E27FC236}">
                <a16:creationId xmlns:a16="http://schemas.microsoft.com/office/drawing/2014/main" id="{E0068A4A-FB82-4A46-8660-A9AA5528D6E6}"/>
              </a:ext>
            </a:extLst>
          </p:cNvPr>
          <p:cNvSpPr/>
          <p:nvPr/>
        </p:nvSpPr>
        <p:spPr>
          <a:xfrm>
            <a:off x="1492192" y="4161071"/>
            <a:ext cx="104509" cy="10450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de-DE"/>
          </a:p>
        </p:txBody>
      </p:sp>
      <p:sp>
        <p:nvSpPr>
          <p:cNvPr id="132" name="Ellipse 131">
            <a:extLst>
              <a:ext uri="{FF2B5EF4-FFF2-40B4-BE49-F238E27FC236}">
                <a16:creationId xmlns:a16="http://schemas.microsoft.com/office/drawing/2014/main" id="{4AEDD167-6891-484F-9069-38CFEDE48265}"/>
              </a:ext>
            </a:extLst>
          </p:cNvPr>
          <p:cNvSpPr/>
          <p:nvPr/>
        </p:nvSpPr>
        <p:spPr>
          <a:xfrm>
            <a:off x="3095503" y="4205686"/>
            <a:ext cx="104509" cy="10450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de-DE"/>
          </a:p>
        </p:txBody>
      </p:sp>
      <p:sp>
        <p:nvSpPr>
          <p:cNvPr id="133" name="Ellipse 132">
            <a:extLst>
              <a:ext uri="{FF2B5EF4-FFF2-40B4-BE49-F238E27FC236}">
                <a16:creationId xmlns:a16="http://schemas.microsoft.com/office/drawing/2014/main" id="{6341D21C-DD48-40D4-BF3C-22B5C9AC54B1}"/>
              </a:ext>
            </a:extLst>
          </p:cNvPr>
          <p:cNvSpPr/>
          <p:nvPr/>
        </p:nvSpPr>
        <p:spPr>
          <a:xfrm>
            <a:off x="4048255" y="4135086"/>
            <a:ext cx="104509" cy="10450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de-DE" dirty="0"/>
          </a:p>
        </p:txBody>
      </p:sp>
      <p:sp>
        <p:nvSpPr>
          <p:cNvPr id="134" name="Ellipse 133">
            <a:extLst>
              <a:ext uri="{FF2B5EF4-FFF2-40B4-BE49-F238E27FC236}">
                <a16:creationId xmlns:a16="http://schemas.microsoft.com/office/drawing/2014/main" id="{2A1718E5-0BB7-4490-AD4D-2287CEA25E3B}"/>
              </a:ext>
            </a:extLst>
          </p:cNvPr>
          <p:cNvSpPr/>
          <p:nvPr/>
        </p:nvSpPr>
        <p:spPr>
          <a:xfrm>
            <a:off x="5607666" y="4132731"/>
            <a:ext cx="104509" cy="10450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de-DE"/>
          </a:p>
        </p:txBody>
      </p:sp>
      <p:sp>
        <p:nvSpPr>
          <p:cNvPr id="135" name="Ellipse 134">
            <a:extLst>
              <a:ext uri="{FF2B5EF4-FFF2-40B4-BE49-F238E27FC236}">
                <a16:creationId xmlns:a16="http://schemas.microsoft.com/office/drawing/2014/main" id="{594A92C4-4286-44D9-8C24-7ABB541D4E9E}"/>
              </a:ext>
            </a:extLst>
          </p:cNvPr>
          <p:cNvSpPr/>
          <p:nvPr/>
        </p:nvSpPr>
        <p:spPr>
          <a:xfrm>
            <a:off x="4740666" y="4190596"/>
            <a:ext cx="104509" cy="10450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de-DE" dirty="0"/>
          </a:p>
        </p:txBody>
      </p:sp>
      <p:sp>
        <p:nvSpPr>
          <p:cNvPr id="136" name="Ellipse 135">
            <a:extLst>
              <a:ext uri="{FF2B5EF4-FFF2-40B4-BE49-F238E27FC236}">
                <a16:creationId xmlns:a16="http://schemas.microsoft.com/office/drawing/2014/main" id="{1E2116F8-7C65-4E1D-BF06-403F96176EC9}"/>
              </a:ext>
            </a:extLst>
          </p:cNvPr>
          <p:cNvSpPr/>
          <p:nvPr/>
        </p:nvSpPr>
        <p:spPr>
          <a:xfrm>
            <a:off x="6384811" y="4210077"/>
            <a:ext cx="104509" cy="10450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de-DE" dirty="0"/>
          </a:p>
        </p:txBody>
      </p:sp>
      <p:sp>
        <p:nvSpPr>
          <p:cNvPr id="137" name="Ellipse 136">
            <a:extLst>
              <a:ext uri="{FF2B5EF4-FFF2-40B4-BE49-F238E27FC236}">
                <a16:creationId xmlns:a16="http://schemas.microsoft.com/office/drawing/2014/main" id="{89339496-C6EF-4EBD-B1A0-F23F854EC25F}"/>
              </a:ext>
            </a:extLst>
          </p:cNvPr>
          <p:cNvSpPr/>
          <p:nvPr/>
        </p:nvSpPr>
        <p:spPr>
          <a:xfrm>
            <a:off x="7244754" y="4146415"/>
            <a:ext cx="104509" cy="10450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endParaRPr lang="de-DE" dirty="0"/>
          </a:p>
        </p:txBody>
      </p:sp>
      <p:sp>
        <p:nvSpPr>
          <p:cNvPr id="139" name="Ellipse 138">
            <a:extLst>
              <a:ext uri="{FF2B5EF4-FFF2-40B4-BE49-F238E27FC236}">
                <a16:creationId xmlns:a16="http://schemas.microsoft.com/office/drawing/2014/main" id="{F9024DC2-EC64-4E84-B4D2-BFD96F0E85E9}"/>
              </a:ext>
            </a:extLst>
          </p:cNvPr>
          <p:cNvSpPr/>
          <p:nvPr/>
        </p:nvSpPr>
        <p:spPr>
          <a:xfrm>
            <a:off x="8860130" y="4133888"/>
            <a:ext cx="104509" cy="10450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r>
              <a:rPr lang="de-DE" dirty="0"/>
              <a:t>    </a:t>
            </a:r>
          </a:p>
        </p:txBody>
      </p:sp>
      <p:sp>
        <p:nvSpPr>
          <p:cNvPr id="140" name="Ellipse 139">
            <a:extLst>
              <a:ext uri="{FF2B5EF4-FFF2-40B4-BE49-F238E27FC236}">
                <a16:creationId xmlns:a16="http://schemas.microsoft.com/office/drawing/2014/main" id="{01607A9B-7000-45CB-B1C6-90DAE814A25A}"/>
              </a:ext>
            </a:extLst>
          </p:cNvPr>
          <p:cNvSpPr/>
          <p:nvPr/>
        </p:nvSpPr>
        <p:spPr>
          <a:xfrm>
            <a:off x="8029974" y="4221614"/>
            <a:ext cx="104509" cy="10450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r>
              <a:rPr lang="de-DE" dirty="0"/>
              <a:t>    </a:t>
            </a:r>
          </a:p>
        </p:txBody>
      </p:sp>
      <p:grpSp>
        <p:nvGrpSpPr>
          <p:cNvPr id="141" name="Gruppieren 140">
            <a:extLst>
              <a:ext uri="{FF2B5EF4-FFF2-40B4-BE49-F238E27FC236}">
                <a16:creationId xmlns:a16="http://schemas.microsoft.com/office/drawing/2014/main" id="{5F4DB01E-4A07-4928-BBF6-23818EBC360A}"/>
              </a:ext>
            </a:extLst>
          </p:cNvPr>
          <p:cNvGrpSpPr/>
          <p:nvPr/>
        </p:nvGrpSpPr>
        <p:grpSpPr>
          <a:xfrm>
            <a:off x="3382092" y="2024846"/>
            <a:ext cx="1440000" cy="2088000"/>
            <a:chOff x="3682773" y="2118882"/>
            <a:chExt cx="1315859" cy="2098290"/>
          </a:xfrm>
        </p:grpSpPr>
        <p:pic>
          <p:nvPicPr>
            <p:cNvPr id="148" name="Grafik 147">
              <a:extLst>
                <a:ext uri="{FF2B5EF4-FFF2-40B4-BE49-F238E27FC236}">
                  <a16:creationId xmlns:a16="http://schemas.microsoft.com/office/drawing/2014/main" id="{0A4B6453-65C6-48AE-B284-4C8C2C023A5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682773" y="2118882"/>
              <a:ext cx="1315859" cy="2098290"/>
            </a:xfrm>
            <a:prstGeom prst="rect">
              <a:avLst/>
            </a:prstGeom>
          </p:spPr>
        </p:pic>
        <p:sp>
          <p:nvSpPr>
            <p:cNvPr id="149" name="Textfeld 148">
              <a:extLst>
                <a:ext uri="{FF2B5EF4-FFF2-40B4-BE49-F238E27FC236}">
                  <a16:creationId xmlns:a16="http://schemas.microsoft.com/office/drawing/2014/main" id="{13043598-6819-49E3-B928-FC8E59508187}"/>
                </a:ext>
              </a:extLst>
            </p:cNvPr>
            <p:cNvSpPr txBox="1"/>
            <p:nvPr/>
          </p:nvSpPr>
          <p:spPr>
            <a:xfrm>
              <a:off x="3827605" y="3708239"/>
              <a:ext cx="1121093" cy="353943"/>
            </a:xfrm>
            <a:prstGeom prst="rect">
              <a:avLst/>
            </a:pr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de-DE" sz="1700" b="1" dirty="0">
                  <a:solidFill>
                    <a:srgbClr val="213A5D"/>
                  </a:solidFill>
                </a:rPr>
                <a:t>15 Uhr</a:t>
              </a:r>
            </a:p>
          </p:txBody>
        </p:sp>
        <p:cxnSp>
          <p:nvCxnSpPr>
            <p:cNvPr id="154" name="Gerader Verbinder 153">
              <a:extLst>
                <a:ext uri="{FF2B5EF4-FFF2-40B4-BE49-F238E27FC236}">
                  <a16:creationId xmlns:a16="http://schemas.microsoft.com/office/drawing/2014/main" id="{EC4E1C7A-6130-40A6-AFE5-3A2981BC79CA}"/>
                </a:ext>
              </a:extLst>
            </p:cNvPr>
            <p:cNvCxnSpPr>
              <a:cxnSpLocks/>
            </p:cNvCxnSpPr>
            <p:nvPr/>
          </p:nvCxnSpPr>
          <p:spPr>
            <a:xfrm>
              <a:off x="3903260" y="3735681"/>
              <a:ext cx="902447" cy="0"/>
            </a:xfrm>
            <a:prstGeom prst="line">
              <a:avLst/>
            </a:prstGeom>
            <a:solidFill>
              <a:schemeClr val="lt1"/>
            </a:solidFill>
            <a:ln w="12700" cap="flat">
              <a:solidFill>
                <a:schemeClr val="accent1"/>
              </a:solidFill>
              <a:prstDash val="solid"/>
              <a:miter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5" name="Gruppieren 154">
            <a:extLst>
              <a:ext uri="{FF2B5EF4-FFF2-40B4-BE49-F238E27FC236}">
                <a16:creationId xmlns:a16="http://schemas.microsoft.com/office/drawing/2014/main" id="{EE7AA87C-6FC2-41C7-91E8-5D4D19C2E404}"/>
              </a:ext>
            </a:extLst>
          </p:cNvPr>
          <p:cNvGrpSpPr/>
          <p:nvPr/>
        </p:nvGrpSpPr>
        <p:grpSpPr>
          <a:xfrm>
            <a:off x="222450" y="2039485"/>
            <a:ext cx="1440000" cy="2088000"/>
            <a:chOff x="3357485" y="2043954"/>
            <a:chExt cx="1315859" cy="2098290"/>
          </a:xfrm>
        </p:grpSpPr>
        <p:pic>
          <p:nvPicPr>
            <p:cNvPr id="156" name="Grafik 155">
              <a:extLst>
                <a:ext uri="{FF2B5EF4-FFF2-40B4-BE49-F238E27FC236}">
                  <a16:creationId xmlns:a16="http://schemas.microsoft.com/office/drawing/2014/main" id="{1F7C23D5-F242-4C6E-A5A8-E99A317EF84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3357485" y="2043954"/>
              <a:ext cx="1315859" cy="2098290"/>
            </a:xfrm>
            <a:prstGeom prst="rect">
              <a:avLst/>
            </a:prstGeom>
          </p:spPr>
        </p:pic>
        <p:sp>
          <p:nvSpPr>
            <p:cNvPr id="157" name="Textfeld 156">
              <a:extLst>
                <a:ext uri="{FF2B5EF4-FFF2-40B4-BE49-F238E27FC236}">
                  <a16:creationId xmlns:a16="http://schemas.microsoft.com/office/drawing/2014/main" id="{105D516E-9002-4690-BF90-8760DDD46E25}"/>
                </a:ext>
              </a:extLst>
            </p:cNvPr>
            <p:cNvSpPr txBox="1"/>
            <p:nvPr/>
          </p:nvSpPr>
          <p:spPr>
            <a:xfrm>
              <a:off x="3456490" y="3639518"/>
              <a:ext cx="1121093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de-DE" sz="1700" b="1" dirty="0">
                  <a:solidFill>
                    <a:srgbClr val="213A5D"/>
                  </a:solidFill>
                </a:rPr>
                <a:t>11 Uhr</a:t>
              </a:r>
            </a:p>
          </p:txBody>
        </p:sp>
        <p:sp>
          <p:nvSpPr>
            <p:cNvPr id="161" name="Rechteck 160">
              <a:extLst>
                <a:ext uri="{FF2B5EF4-FFF2-40B4-BE49-F238E27FC236}">
                  <a16:creationId xmlns:a16="http://schemas.microsoft.com/office/drawing/2014/main" id="{D436F007-B756-4F69-9CCD-E368B811CA73}"/>
                </a:ext>
              </a:extLst>
            </p:cNvPr>
            <p:cNvSpPr/>
            <p:nvPr/>
          </p:nvSpPr>
          <p:spPr>
            <a:xfrm>
              <a:off x="3459416" y="2143996"/>
              <a:ext cx="1099748" cy="7725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</a:pPr>
              <a:r>
                <a:rPr lang="de-DE" sz="1200" dirty="0">
                  <a:latin typeface="+mj-lt"/>
                </a:rPr>
                <a:t>Sauna:</a:t>
              </a:r>
            </a:p>
            <a:p>
              <a:pPr algn="ctr">
                <a:lnSpc>
                  <a:spcPct val="90000"/>
                </a:lnSpc>
                <a:spcBef>
                  <a:spcPts val="600"/>
                </a:spcBef>
              </a:pPr>
              <a:r>
                <a:rPr lang="de-DE" sz="1400" i="1" dirty="0">
                  <a:solidFill>
                    <a:schemeClr val="accent6">
                      <a:lumMod val="50000"/>
                    </a:schemeClr>
                  </a:solidFill>
                  <a:latin typeface="+mj-lt"/>
                </a:rPr>
                <a:t>Birken</a:t>
              </a:r>
            </a:p>
            <a:p>
              <a:pPr algn="ctr">
                <a:lnSpc>
                  <a:spcPct val="90000"/>
                </a:lnSpc>
                <a:spcBef>
                  <a:spcPts val="600"/>
                </a:spcBef>
              </a:pPr>
              <a:r>
                <a:rPr lang="de-DE" sz="1200" dirty="0">
                  <a:latin typeface="+mj-lt"/>
                </a:rPr>
                <a:t>Aufguss:</a:t>
              </a:r>
            </a:p>
          </p:txBody>
        </p:sp>
        <p:cxnSp>
          <p:nvCxnSpPr>
            <p:cNvPr id="162" name="Gerader Verbinder 161">
              <a:extLst>
                <a:ext uri="{FF2B5EF4-FFF2-40B4-BE49-F238E27FC236}">
                  <a16:creationId xmlns:a16="http://schemas.microsoft.com/office/drawing/2014/main" id="{F518F76D-570B-4ABD-9BA9-3D0C31170D04}"/>
                </a:ext>
              </a:extLst>
            </p:cNvPr>
            <p:cNvCxnSpPr/>
            <p:nvPr/>
          </p:nvCxnSpPr>
          <p:spPr>
            <a:xfrm>
              <a:off x="3573415" y="3657340"/>
              <a:ext cx="902447" cy="0"/>
            </a:xfrm>
            <a:prstGeom prst="line">
              <a:avLst/>
            </a:prstGeom>
            <a:ln w="9525">
              <a:solidFill>
                <a:srgbClr val="213A5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3" name="Gruppieren 162">
            <a:extLst>
              <a:ext uri="{FF2B5EF4-FFF2-40B4-BE49-F238E27FC236}">
                <a16:creationId xmlns:a16="http://schemas.microsoft.com/office/drawing/2014/main" id="{21AF03DA-B2C2-4A2C-A798-C03EC2F9C6F6}"/>
              </a:ext>
            </a:extLst>
          </p:cNvPr>
          <p:cNvGrpSpPr/>
          <p:nvPr/>
        </p:nvGrpSpPr>
        <p:grpSpPr>
          <a:xfrm>
            <a:off x="1788430" y="2023729"/>
            <a:ext cx="1440000" cy="2088000"/>
            <a:chOff x="3359779" y="2043954"/>
            <a:chExt cx="1315859" cy="2098290"/>
          </a:xfrm>
        </p:grpSpPr>
        <p:pic>
          <p:nvPicPr>
            <p:cNvPr id="164" name="Grafik 163">
              <a:extLst>
                <a:ext uri="{FF2B5EF4-FFF2-40B4-BE49-F238E27FC236}">
                  <a16:creationId xmlns:a16="http://schemas.microsoft.com/office/drawing/2014/main" id="{68C85627-CF60-442A-9021-A60DBD33328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359779" y="2043954"/>
              <a:ext cx="1315859" cy="2098290"/>
            </a:xfrm>
            <a:prstGeom prst="rect">
              <a:avLst/>
            </a:prstGeom>
          </p:spPr>
        </p:pic>
        <p:sp>
          <p:nvSpPr>
            <p:cNvPr id="165" name="Textfeld 164">
              <a:extLst>
                <a:ext uri="{FF2B5EF4-FFF2-40B4-BE49-F238E27FC236}">
                  <a16:creationId xmlns:a16="http://schemas.microsoft.com/office/drawing/2014/main" id="{F0BA58CA-394D-45A5-BDCA-7F519790170C}"/>
                </a:ext>
              </a:extLst>
            </p:cNvPr>
            <p:cNvSpPr txBox="1"/>
            <p:nvPr/>
          </p:nvSpPr>
          <p:spPr>
            <a:xfrm>
              <a:off x="3456490" y="3639518"/>
              <a:ext cx="1121093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de-DE" sz="1700" b="1" dirty="0">
                  <a:solidFill>
                    <a:srgbClr val="213A5D"/>
                  </a:solidFill>
                </a:rPr>
                <a:t>13 Uhr</a:t>
              </a:r>
            </a:p>
          </p:txBody>
        </p:sp>
        <p:sp>
          <p:nvSpPr>
            <p:cNvPr id="169" name="Rechteck 168">
              <a:extLst>
                <a:ext uri="{FF2B5EF4-FFF2-40B4-BE49-F238E27FC236}">
                  <a16:creationId xmlns:a16="http://schemas.microsoft.com/office/drawing/2014/main" id="{673A70BF-B185-457C-A6E1-A7070682B3AD}"/>
                </a:ext>
              </a:extLst>
            </p:cNvPr>
            <p:cNvSpPr/>
            <p:nvPr/>
          </p:nvSpPr>
          <p:spPr>
            <a:xfrm>
              <a:off x="3473780" y="2377094"/>
              <a:ext cx="1099748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90000"/>
                </a:lnSpc>
                <a:spcBef>
                  <a:spcPts val="600"/>
                </a:spcBef>
              </a:pPr>
              <a:endParaRPr lang="de-DE" sz="1000" dirty="0"/>
            </a:p>
          </p:txBody>
        </p:sp>
        <p:cxnSp>
          <p:nvCxnSpPr>
            <p:cNvPr id="170" name="Gerader Verbinder 169">
              <a:extLst>
                <a:ext uri="{FF2B5EF4-FFF2-40B4-BE49-F238E27FC236}">
                  <a16:creationId xmlns:a16="http://schemas.microsoft.com/office/drawing/2014/main" id="{5C1C1AA3-4F32-4C93-BB04-C0146A40D180}"/>
                </a:ext>
              </a:extLst>
            </p:cNvPr>
            <p:cNvCxnSpPr/>
            <p:nvPr/>
          </p:nvCxnSpPr>
          <p:spPr>
            <a:xfrm>
              <a:off x="3573415" y="3657340"/>
              <a:ext cx="902447" cy="0"/>
            </a:xfrm>
            <a:prstGeom prst="line">
              <a:avLst/>
            </a:prstGeom>
            <a:ln w="9525">
              <a:solidFill>
                <a:srgbClr val="213A5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1" name="Gruppieren 170">
            <a:extLst>
              <a:ext uri="{FF2B5EF4-FFF2-40B4-BE49-F238E27FC236}">
                <a16:creationId xmlns:a16="http://schemas.microsoft.com/office/drawing/2014/main" id="{1921998C-9BEE-4B75-928F-F99AEB7EB81E}"/>
              </a:ext>
            </a:extLst>
          </p:cNvPr>
          <p:cNvGrpSpPr/>
          <p:nvPr/>
        </p:nvGrpSpPr>
        <p:grpSpPr>
          <a:xfrm>
            <a:off x="4953898" y="2028114"/>
            <a:ext cx="1440000" cy="2088000"/>
            <a:chOff x="3359779" y="2043954"/>
            <a:chExt cx="1315859" cy="2098290"/>
          </a:xfrm>
        </p:grpSpPr>
        <p:pic>
          <p:nvPicPr>
            <p:cNvPr id="172" name="Grafik 171">
              <a:extLst>
                <a:ext uri="{FF2B5EF4-FFF2-40B4-BE49-F238E27FC236}">
                  <a16:creationId xmlns:a16="http://schemas.microsoft.com/office/drawing/2014/main" id="{505A544F-6010-48BF-86D1-D3AB3C489C5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359779" y="2043954"/>
              <a:ext cx="1315859" cy="2098290"/>
            </a:xfrm>
            <a:prstGeom prst="rect">
              <a:avLst/>
            </a:prstGeom>
          </p:spPr>
        </p:pic>
        <p:sp>
          <p:nvSpPr>
            <p:cNvPr id="173" name="Textfeld 172">
              <a:extLst>
                <a:ext uri="{FF2B5EF4-FFF2-40B4-BE49-F238E27FC236}">
                  <a16:creationId xmlns:a16="http://schemas.microsoft.com/office/drawing/2014/main" id="{4D8D1DB1-0BA5-4B1D-B372-1AC4EDB14B57}"/>
                </a:ext>
              </a:extLst>
            </p:cNvPr>
            <p:cNvSpPr txBox="1"/>
            <p:nvPr/>
          </p:nvSpPr>
          <p:spPr>
            <a:xfrm>
              <a:off x="3456490" y="3639518"/>
              <a:ext cx="1121093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de-DE" sz="1700" b="1" dirty="0">
                  <a:solidFill>
                    <a:srgbClr val="213A5D"/>
                  </a:solidFill>
                </a:rPr>
                <a:t>17 Uhr</a:t>
              </a:r>
            </a:p>
          </p:txBody>
        </p:sp>
        <p:sp>
          <p:nvSpPr>
            <p:cNvPr id="177" name="Rechteck 176">
              <a:extLst>
                <a:ext uri="{FF2B5EF4-FFF2-40B4-BE49-F238E27FC236}">
                  <a16:creationId xmlns:a16="http://schemas.microsoft.com/office/drawing/2014/main" id="{8057CF31-AC0C-4BD6-804B-714FD4886F38}"/>
                </a:ext>
              </a:extLst>
            </p:cNvPr>
            <p:cNvSpPr/>
            <p:nvPr/>
          </p:nvSpPr>
          <p:spPr>
            <a:xfrm>
              <a:off x="3473780" y="2377094"/>
              <a:ext cx="1099748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90000"/>
                </a:lnSpc>
                <a:spcBef>
                  <a:spcPts val="600"/>
                </a:spcBef>
              </a:pPr>
              <a:endParaRPr lang="de-DE" sz="1000" dirty="0"/>
            </a:p>
          </p:txBody>
        </p:sp>
        <p:cxnSp>
          <p:nvCxnSpPr>
            <p:cNvPr id="178" name="Gerader Verbinder 177">
              <a:extLst>
                <a:ext uri="{FF2B5EF4-FFF2-40B4-BE49-F238E27FC236}">
                  <a16:creationId xmlns:a16="http://schemas.microsoft.com/office/drawing/2014/main" id="{FEDF4262-6365-490D-8FE1-879A614F4652}"/>
                </a:ext>
              </a:extLst>
            </p:cNvPr>
            <p:cNvCxnSpPr/>
            <p:nvPr/>
          </p:nvCxnSpPr>
          <p:spPr>
            <a:xfrm>
              <a:off x="3573415" y="3657340"/>
              <a:ext cx="902447" cy="0"/>
            </a:xfrm>
            <a:prstGeom prst="line">
              <a:avLst/>
            </a:prstGeom>
            <a:ln w="9525">
              <a:solidFill>
                <a:srgbClr val="213A5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9" name="Gruppieren 278">
            <a:extLst>
              <a:ext uri="{FF2B5EF4-FFF2-40B4-BE49-F238E27FC236}">
                <a16:creationId xmlns:a16="http://schemas.microsoft.com/office/drawing/2014/main" id="{47DE8992-5BA3-4E1E-A440-73625D349991}"/>
              </a:ext>
            </a:extLst>
          </p:cNvPr>
          <p:cNvGrpSpPr/>
          <p:nvPr/>
        </p:nvGrpSpPr>
        <p:grpSpPr>
          <a:xfrm>
            <a:off x="8193121" y="2044731"/>
            <a:ext cx="1440000" cy="2088000"/>
            <a:chOff x="3359779" y="2043954"/>
            <a:chExt cx="1315859" cy="2098290"/>
          </a:xfrm>
        </p:grpSpPr>
        <p:pic>
          <p:nvPicPr>
            <p:cNvPr id="280" name="Grafik 279">
              <a:extLst>
                <a:ext uri="{FF2B5EF4-FFF2-40B4-BE49-F238E27FC236}">
                  <a16:creationId xmlns:a16="http://schemas.microsoft.com/office/drawing/2014/main" id="{B724729D-DBFD-4192-A5E5-F4D3CFC3630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3359779" y="2043954"/>
              <a:ext cx="1315859" cy="2098290"/>
            </a:xfrm>
            <a:prstGeom prst="rect">
              <a:avLst/>
            </a:prstGeom>
          </p:spPr>
        </p:pic>
        <p:sp>
          <p:nvSpPr>
            <p:cNvPr id="281" name="Textfeld 280">
              <a:extLst>
                <a:ext uri="{FF2B5EF4-FFF2-40B4-BE49-F238E27FC236}">
                  <a16:creationId xmlns:a16="http://schemas.microsoft.com/office/drawing/2014/main" id="{96903ED7-F9E5-4600-9DD2-AED26ABF36CF}"/>
                </a:ext>
              </a:extLst>
            </p:cNvPr>
            <p:cNvSpPr txBox="1"/>
            <p:nvPr/>
          </p:nvSpPr>
          <p:spPr>
            <a:xfrm>
              <a:off x="3456490" y="3639518"/>
              <a:ext cx="1121093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de-DE" sz="1700" dirty="0">
                  <a:solidFill>
                    <a:schemeClr val="accent3">
                      <a:lumMod val="75000"/>
                    </a:schemeClr>
                  </a:solidFill>
                </a:rPr>
                <a:t>21 Uhr</a:t>
              </a:r>
            </a:p>
          </p:txBody>
        </p:sp>
        <p:sp>
          <p:nvSpPr>
            <p:cNvPr id="285" name="Rechteck 284">
              <a:extLst>
                <a:ext uri="{FF2B5EF4-FFF2-40B4-BE49-F238E27FC236}">
                  <a16:creationId xmlns:a16="http://schemas.microsoft.com/office/drawing/2014/main" id="{96F499C8-EA2B-4EF9-9132-F0C04E239CF3}"/>
                </a:ext>
              </a:extLst>
            </p:cNvPr>
            <p:cNvSpPr/>
            <p:nvPr/>
          </p:nvSpPr>
          <p:spPr>
            <a:xfrm>
              <a:off x="3473780" y="2377094"/>
              <a:ext cx="1099748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90000"/>
                </a:lnSpc>
                <a:spcBef>
                  <a:spcPts val="600"/>
                </a:spcBef>
              </a:pPr>
              <a:endParaRPr lang="de-DE" sz="1000" dirty="0"/>
            </a:p>
          </p:txBody>
        </p:sp>
        <p:cxnSp>
          <p:nvCxnSpPr>
            <p:cNvPr id="286" name="Gerader Verbinder 285">
              <a:extLst>
                <a:ext uri="{FF2B5EF4-FFF2-40B4-BE49-F238E27FC236}">
                  <a16:creationId xmlns:a16="http://schemas.microsoft.com/office/drawing/2014/main" id="{1929381C-6836-4F9E-AAF9-213FA69D6526}"/>
                </a:ext>
              </a:extLst>
            </p:cNvPr>
            <p:cNvCxnSpPr/>
            <p:nvPr/>
          </p:nvCxnSpPr>
          <p:spPr>
            <a:xfrm>
              <a:off x="3573415" y="3657340"/>
              <a:ext cx="902447" cy="0"/>
            </a:xfrm>
            <a:prstGeom prst="line">
              <a:avLst/>
            </a:prstGeom>
            <a:ln w="9525">
              <a:solidFill>
                <a:srgbClr val="213A5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7" name="Gruppieren 286">
            <a:extLst>
              <a:ext uri="{FF2B5EF4-FFF2-40B4-BE49-F238E27FC236}">
                <a16:creationId xmlns:a16="http://schemas.microsoft.com/office/drawing/2014/main" id="{D0D7871B-265F-4BE7-99D4-24A3ACD1BEC7}"/>
              </a:ext>
            </a:extLst>
          </p:cNvPr>
          <p:cNvGrpSpPr/>
          <p:nvPr/>
        </p:nvGrpSpPr>
        <p:grpSpPr>
          <a:xfrm>
            <a:off x="816884" y="4338062"/>
            <a:ext cx="1440000" cy="2088000"/>
            <a:chOff x="1104946" y="4462797"/>
            <a:chExt cx="1315859" cy="2098290"/>
          </a:xfrm>
        </p:grpSpPr>
        <p:pic>
          <p:nvPicPr>
            <p:cNvPr id="288" name="Grafik 287">
              <a:extLst>
                <a:ext uri="{FF2B5EF4-FFF2-40B4-BE49-F238E27FC236}">
                  <a16:creationId xmlns:a16="http://schemas.microsoft.com/office/drawing/2014/main" id="{A28D4479-1F54-4AC6-943B-4DF524867CF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 rot="10800000">
              <a:off x="1104946" y="4462797"/>
              <a:ext cx="1315859" cy="2098290"/>
            </a:xfrm>
            <a:prstGeom prst="rect">
              <a:avLst/>
            </a:prstGeom>
          </p:spPr>
        </p:pic>
        <p:sp>
          <p:nvSpPr>
            <p:cNvPr id="289" name="Textfeld 288">
              <a:extLst>
                <a:ext uri="{FF2B5EF4-FFF2-40B4-BE49-F238E27FC236}">
                  <a16:creationId xmlns:a16="http://schemas.microsoft.com/office/drawing/2014/main" id="{77492648-64C0-47B6-BD64-B668FD5CF2A8}"/>
                </a:ext>
              </a:extLst>
            </p:cNvPr>
            <p:cNvSpPr txBox="1"/>
            <p:nvPr/>
          </p:nvSpPr>
          <p:spPr>
            <a:xfrm>
              <a:off x="1195712" y="4645005"/>
              <a:ext cx="1121093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de-DE" sz="1700" b="1" dirty="0">
                  <a:solidFill>
                    <a:srgbClr val="213A5D"/>
                  </a:solidFill>
                </a:rPr>
                <a:t>12 Uhr</a:t>
              </a:r>
            </a:p>
          </p:txBody>
        </p:sp>
        <p:sp>
          <p:nvSpPr>
            <p:cNvPr id="293" name="Rechteck 292">
              <a:extLst>
                <a:ext uri="{FF2B5EF4-FFF2-40B4-BE49-F238E27FC236}">
                  <a16:creationId xmlns:a16="http://schemas.microsoft.com/office/drawing/2014/main" id="{3B098BE3-EBB4-4A4C-AC76-ED1A5DF16467}"/>
                </a:ext>
              </a:extLst>
            </p:cNvPr>
            <p:cNvSpPr/>
            <p:nvPr/>
          </p:nvSpPr>
          <p:spPr>
            <a:xfrm>
              <a:off x="1213002" y="4963084"/>
              <a:ext cx="1099748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90000"/>
                </a:lnSpc>
                <a:spcBef>
                  <a:spcPts val="600"/>
                </a:spcBef>
              </a:pPr>
              <a:endParaRPr lang="de-DE" sz="1000" dirty="0"/>
            </a:p>
          </p:txBody>
        </p:sp>
        <p:cxnSp>
          <p:nvCxnSpPr>
            <p:cNvPr id="294" name="Gerader Verbinder 293">
              <a:extLst>
                <a:ext uri="{FF2B5EF4-FFF2-40B4-BE49-F238E27FC236}">
                  <a16:creationId xmlns:a16="http://schemas.microsoft.com/office/drawing/2014/main" id="{A7C0C901-9EC7-4716-BB3F-D54E67303FF1}"/>
                </a:ext>
              </a:extLst>
            </p:cNvPr>
            <p:cNvCxnSpPr/>
            <p:nvPr/>
          </p:nvCxnSpPr>
          <p:spPr>
            <a:xfrm>
              <a:off x="1312637" y="4969261"/>
              <a:ext cx="902447" cy="0"/>
            </a:xfrm>
            <a:prstGeom prst="line">
              <a:avLst/>
            </a:prstGeom>
            <a:ln w="9525">
              <a:solidFill>
                <a:srgbClr val="213A5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5" name="Gruppieren 294">
            <a:extLst>
              <a:ext uri="{FF2B5EF4-FFF2-40B4-BE49-F238E27FC236}">
                <a16:creationId xmlns:a16="http://schemas.microsoft.com/office/drawing/2014/main" id="{BE3BD167-DCA2-4C16-AE37-69473258B96F}"/>
              </a:ext>
            </a:extLst>
          </p:cNvPr>
          <p:cNvGrpSpPr/>
          <p:nvPr/>
        </p:nvGrpSpPr>
        <p:grpSpPr>
          <a:xfrm>
            <a:off x="2434374" y="4335078"/>
            <a:ext cx="1440000" cy="2088000"/>
            <a:chOff x="1104946" y="4462797"/>
            <a:chExt cx="1315859" cy="2098290"/>
          </a:xfrm>
        </p:grpSpPr>
        <p:pic>
          <p:nvPicPr>
            <p:cNvPr id="296" name="Grafik 295">
              <a:extLst>
                <a:ext uri="{FF2B5EF4-FFF2-40B4-BE49-F238E27FC236}">
                  <a16:creationId xmlns:a16="http://schemas.microsoft.com/office/drawing/2014/main" id="{F85F9059-A0AF-462D-B581-ED8F941BA5E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 rot="10800000">
              <a:off x="1104946" y="4462797"/>
              <a:ext cx="1315859" cy="2098290"/>
            </a:xfrm>
            <a:prstGeom prst="rect">
              <a:avLst/>
            </a:prstGeom>
          </p:spPr>
        </p:pic>
        <p:sp>
          <p:nvSpPr>
            <p:cNvPr id="297" name="Textfeld 296">
              <a:extLst>
                <a:ext uri="{FF2B5EF4-FFF2-40B4-BE49-F238E27FC236}">
                  <a16:creationId xmlns:a16="http://schemas.microsoft.com/office/drawing/2014/main" id="{78F489A8-5AA0-4693-836B-58F2879F9192}"/>
                </a:ext>
              </a:extLst>
            </p:cNvPr>
            <p:cNvSpPr txBox="1"/>
            <p:nvPr/>
          </p:nvSpPr>
          <p:spPr>
            <a:xfrm>
              <a:off x="1195712" y="4645005"/>
              <a:ext cx="1121093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de-DE" sz="1700" b="1" dirty="0">
                  <a:solidFill>
                    <a:srgbClr val="213A5D"/>
                  </a:solidFill>
                </a:rPr>
                <a:t>14 Uhr</a:t>
              </a:r>
            </a:p>
          </p:txBody>
        </p:sp>
        <p:sp>
          <p:nvSpPr>
            <p:cNvPr id="301" name="Rechteck 300">
              <a:extLst>
                <a:ext uri="{FF2B5EF4-FFF2-40B4-BE49-F238E27FC236}">
                  <a16:creationId xmlns:a16="http://schemas.microsoft.com/office/drawing/2014/main" id="{8A34B602-63B0-4CE2-BF02-BB6C17FB8A49}"/>
                </a:ext>
              </a:extLst>
            </p:cNvPr>
            <p:cNvSpPr/>
            <p:nvPr/>
          </p:nvSpPr>
          <p:spPr>
            <a:xfrm>
              <a:off x="1213002" y="4963084"/>
              <a:ext cx="1099748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90000"/>
                </a:lnSpc>
                <a:spcBef>
                  <a:spcPts val="600"/>
                </a:spcBef>
              </a:pPr>
              <a:endParaRPr lang="de-DE" sz="1000" dirty="0"/>
            </a:p>
          </p:txBody>
        </p:sp>
        <p:cxnSp>
          <p:nvCxnSpPr>
            <p:cNvPr id="302" name="Gerader Verbinder 301">
              <a:extLst>
                <a:ext uri="{FF2B5EF4-FFF2-40B4-BE49-F238E27FC236}">
                  <a16:creationId xmlns:a16="http://schemas.microsoft.com/office/drawing/2014/main" id="{342EE0E5-1134-439E-BDFE-0CEC06CA44D4}"/>
                </a:ext>
              </a:extLst>
            </p:cNvPr>
            <p:cNvCxnSpPr/>
            <p:nvPr/>
          </p:nvCxnSpPr>
          <p:spPr>
            <a:xfrm>
              <a:off x="1312637" y="4969261"/>
              <a:ext cx="902447" cy="0"/>
            </a:xfrm>
            <a:prstGeom prst="line">
              <a:avLst/>
            </a:prstGeom>
            <a:ln w="9525">
              <a:solidFill>
                <a:srgbClr val="213A5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1" name="Gruppieren 310">
            <a:extLst>
              <a:ext uri="{FF2B5EF4-FFF2-40B4-BE49-F238E27FC236}">
                <a16:creationId xmlns:a16="http://schemas.microsoft.com/office/drawing/2014/main" id="{6C5FE485-A835-4E6A-A384-B44BDD660180}"/>
              </a:ext>
            </a:extLst>
          </p:cNvPr>
          <p:cNvGrpSpPr/>
          <p:nvPr/>
        </p:nvGrpSpPr>
        <p:grpSpPr>
          <a:xfrm>
            <a:off x="5699561" y="4333339"/>
            <a:ext cx="1440000" cy="2088000"/>
            <a:chOff x="1104946" y="4462797"/>
            <a:chExt cx="1315859" cy="2098290"/>
          </a:xfrm>
        </p:grpSpPr>
        <p:pic>
          <p:nvPicPr>
            <p:cNvPr id="312" name="Grafik 311">
              <a:extLst>
                <a:ext uri="{FF2B5EF4-FFF2-40B4-BE49-F238E27FC236}">
                  <a16:creationId xmlns:a16="http://schemas.microsoft.com/office/drawing/2014/main" id="{EEAEAEE6-D3E7-4641-A0EA-1BD2537093B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 rot="10800000">
              <a:off x="1104946" y="4462797"/>
              <a:ext cx="1315859" cy="2098290"/>
            </a:xfrm>
            <a:prstGeom prst="rect">
              <a:avLst/>
            </a:prstGeom>
          </p:spPr>
        </p:pic>
        <p:sp>
          <p:nvSpPr>
            <p:cNvPr id="313" name="Textfeld 312">
              <a:extLst>
                <a:ext uri="{FF2B5EF4-FFF2-40B4-BE49-F238E27FC236}">
                  <a16:creationId xmlns:a16="http://schemas.microsoft.com/office/drawing/2014/main" id="{596C147D-03DE-4C57-B03D-0704160FAD88}"/>
                </a:ext>
              </a:extLst>
            </p:cNvPr>
            <p:cNvSpPr txBox="1"/>
            <p:nvPr/>
          </p:nvSpPr>
          <p:spPr>
            <a:xfrm>
              <a:off x="1195712" y="4645005"/>
              <a:ext cx="1121093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de-DE" sz="1700" b="1" dirty="0">
                  <a:solidFill>
                    <a:srgbClr val="213A5D"/>
                  </a:solidFill>
                </a:rPr>
                <a:t>18 Uhr</a:t>
              </a:r>
            </a:p>
          </p:txBody>
        </p:sp>
        <p:sp>
          <p:nvSpPr>
            <p:cNvPr id="317" name="Rechteck 316">
              <a:extLst>
                <a:ext uri="{FF2B5EF4-FFF2-40B4-BE49-F238E27FC236}">
                  <a16:creationId xmlns:a16="http://schemas.microsoft.com/office/drawing/2014/main" id="{89A1EFAD-0D24-4E54-968F-16176C187509}"/>
                </a:ext>
              </a:extLst>
            </p:cNvPr>
            <p:cNvSpPr/>
            <p:nvPr/>
          </p:nvSpPr>
          <p:spPr>
            <a:xfrm>
              <a:off x="1213002" y="4963084"/>
              <a:ext cx="1099748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90000"/>
                </a:lnSpc>
                <a:spcBef>
                  <a:spcPts val="600"/>
                </a:spcBef>
              </a:pPr>
              <a:endParaRPr lang="de-DE" sz="1000" dirty="0"/>
            </a:p>
          </p:txBody>
        </p:sp>
        <p:cxnSp>
          <p:nvCxnSpPr>
            <p:cNvPr id="318" name="Gerader Verbinder 317">
              <a:extLst>
                <a:ext uri="{FF2B5EF4-FFF2-40B4-BE49-F238E27FC236}">
                  <a16:creationId xmlns:a16="http://schemas.microsoft.com/office/drawing/2014/main" id="{113A4A9C-7D9C-49D6-968C-71D034627B9D}"/>
                </a:ext>
              </a:extLst>
            </p:cNvPr>
            <p:cNvCxnSpPr/>
            <p:nvPr/>
          </p:nvCxnSpPr>
          <p:spPr>
            <a:xfrm>
              <a:off x="1312637" y="4969261"/>
              <a:ext cx="902447" cy="0"/>
            </a:xfrm>
            <a:prstGeom prst="line">
              <a:avLst/>
            </a:prstGeom>
            <a:ln w="9525">
              <a:solidFill>
                <a:srgbClr val="213A5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1" name="Grafik 270" descr="Ein Bild, das Essen enthält.&#10;&#10;Automatisch generierte Beschreibung">
            <a:extLst>
              <a:ext uri="{FF2B5EF4-FFF2-40B4-BE49-F238E27FC236}">
                <a16:creationId xmlns:a16="http://schemas.microsoft.com/office/drawing/2014/main" id="{4D47C572-29A4-435A-B391-23DFF6D929A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4276" y="147779"/>
            <a:ext cx="2335522" cy="1915334"/>
          </a:xfrm>
          <a:prstGeom prst="rect">
            <a:avLst/>
          </a:prstGeom>
        </p:spPr>
      </p:pic>
      <p:grpSp>
        <p:nvGrpSpPr>
          <p:cNvPr id="85" name="Gruppieren 84">
            <a:extLst>
              <a:ext uri="{FF2B5EF4-FFF2-40B4-BE49-F238E27FC236}">
                <a16:creationId xmlns:a16="http://schemas.microsoft.com/office/drawing/2014/main" id="{98ADB802-165F-4246-AD7F-B7084C6DC132}"/>
              </a:ext>
            </a:extLst>
          </p:cNvPr>
          <p:cNvGrpSpPr/>
          <p:nvPr/>
        </p:nvGrpSpPr>
        <p:grpSpPr>
          <a:xfrm>
            <a:off x="9002702" y="4324911"/>
            <a:ext cx="1404000" cy="2088000"/>
            <a:chOff x="1104946" y="4462797"/>
            <a:chExt cx="1315859" cy="2098290"/>
          </a:xfrm>
        </p:grpSpPr>
        <p:pic>
          <p:nvPicPr>
            <p:cNvPr id="86" name="Grafik 85">
              <a:extLst>
                <a:ext uri="{FF2B5EF4-FFF2-40B4-BE49-F238E27FC236}">
                  <a16:creationId xmlns:a16="http://schemas.microsoft.com/office/drawing/2014/main" id="{057E4A31-CFA5-4C21-B5DF-BE6BDB43313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 rot="10800000">
              <a:off x="1104946" y="4462797"/>
              <a:ext cx="1315859" cy="2098290"/>
            </a:xfrm>
            <a:prstGeom prst="rect">
              <a:avLst/>
            </a:prstGeom>
          </p:spPr>
        </p:pic>
        <p:sp>
          <p:nvSpPr>
            <p:cNvPr id="87" name="Textfeld 86">
              <a:extLst>
                <a:ext uri="{FF2B5EF4-FFF2-40B4-BE49-F238E27FC236}">
                  <a16:creationId xmlns:a16="http://schemas.microsoft.com/office/drawing/2014/main" id="{77D05BAE-8B75-40E3-A18C-8402115F51D4}"/>
                </a:ext>
              </a:extLst>
            </p:cNvPr>
            <p:cNvSpPr txBox="1"/>
            <p:nvPr/>
          </p:nvSpPr>
          <p:spPr>
            <a:xfrm>
              <a:off x="1195712" y="4645005"/>
              <a:ext cx="1121093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de-DE" sz="1700" dirty="0">
                  <a:solidFill>
                    <a:schemeClr val="accent3">
                      <a:lumMod val="75000"/>
                    </a:schemeClr>
                  </a:solidFill>
                </a:rPr>
                <a:t>22 Uhr</a:t>
              </a:r>
            </a:p>
          </p:txBody>
        </p:sp>
        <p:sp>
          <p:nvSpPr>
            <p:cNvPr id="88" name="Rechteck 87">
              <a:extLst>
                <a:ext uri="{FF2B5EF4-FFF2-40B4-BE49-F238E27FC236}">
                  <a16:creationId xmlns:a16="http://schemas.microsoft.com/office/drawing/2014/main" id="{A61D4114-0A2F-4701-BCF6-95F8FE735DBE}"/>
                </a:ext>
              </a:extLst>
            </p:cNvPr>
            <p:cNvSpPr/>
            <p:nvPr/>
          </p:nvSpPr>
          <p:spPr>
            <a:xfrm>
              <a:off x="1213002" y="4963084"/>
              <a:ext cx="1099748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90000"/>
                </a:lnSpc>
                <a:spcBef>
                  <a:spcPts val="600"/>
                </a:spcBef>
              </a:pPr>
              <a:endParaRPr lang="de-DE" sz="1000" dirty="0"/>
            </a:p>
          </p:txBody>
        </p:sp>
        <p:cxnSp>
          <p:nvCxnSpPr>
            <p:cNvPr id="89" name="Gerader Verbinder 88">
              <a:extLst>
                <a:ext uri="{FF2B5EF4-FFF2-40B4-BE49-F238E27FC236}">
                  <a16:creationId xmlns:a16="http://schemas.microsoft.com/office/drawing/2014/main" id="{D917977C-027F-4867-A6FA-2EE5A818E079}"/>
                </a:ext>
              </a:extLst>
            </p:cNvPr>
            <p:cNvCxnSpPr/>
            <p:nvPr/>
          </p:nvCxnSpPr>
          <p:spPr>
            <a:xfrm>
              <a:off x="1312637" y="4969261"/>
              <a:ext cx="902447" cy="0"/>
            </a:xfrm>
            <a:prstGeom prst="line">
              <a:avLst/>
            </a:prstGeom>
            <a:ln w="9525">
              <a:solidFill>
                <a:srgbClr val="213A5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0" name="Ellipse 89">
            <a:extLst>
              <a:ext uri="{FF2B5EF4-FFF2-40B4-BE49-F238E27FC236}">
                <a16:creationId xmlns:a16="http://schemas.microsoft.com/office/drawing/2014/main" id="{674B4CE1-098F-4B44-AD9E-108D96A304C3}"/>
              </a:ext>
            </a:extLst>
          </p:cNvPr>
          <p:cNvSpPr/>
          <p:nvPr/>
        </p:nvSpPr>
        <p:spPr>
          <a:xfrm>
            <a:off x="9652448" y="4213326"/>
            <a:ext cx="104509" cy="10450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r>
              <a:rPr lang="de-DE" dirty="0">
                <a:solidFill>
                  <a:schemeClr val="accent6">
                    <a:lumMod val="75000"/>
                  </a:schemeClr>
                </a:solidFill>
              </a:rPr>
              <a:t>    </a:t>
            </a:r>
          </a:p>
        </p:txBody>
      </p:sp>
      <p:pic>
        <p:nvPicPr>
          <p:cNvPr id="91" name="Grafik 90">
            <a:extLst>
              <a:ext uri="{FF2B5EF4-FFF2-40B4-BE49-F238E27FC236}">
                <a16:creationId xmlns:a16="http://schemas.microsoft.com/office/drawing/2014/main" id="{52CE789D-F923-486D-8B5A-8EF79634A6C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79134" y="3445232"/>
            <a:ext cx="246475" cy="173982"/>
          </a:xfrm>
          <a:prstGeom prst="rect">
            <a:avLst/>
          </a:prstGeom>
        </p:spPr>
      </p:pic>
      <p:pic>
        <p:nvPicPr>
          <p:cNvPr id="92" name="Grafik 91">
            <a:extLst>
              <a:ext uri="{FF2B5EF4-FFF2-40B4-BE49-F238E27FC236}">
                <a16:creationId xmlns:a16="http://schemas.microsoft.com/office/drawing/2014/main" id="{0B4C591B-3C11-4915-BA4D-49E76D0C3A7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32933" y="3445232"/>
            <a:ext cx="246475" cy="173982"/>
          </a:xfrm>
          <a:prstGeom prst="rect">
            <a:avLst/>
          </a:prstGeom>
        </p:spPr>
      </p:pic>
      <p:pic>
        <p:nvPicPr>
          <p:cNvPr id="93" name="Grafik 92">
            <a:extLst>
              <a:ext uri="{FF2B5EF4-FFF2-40B4-BE49-F238E27FC236}">
                <a16:creationId xmlns:a16="http://schemas.microsoft.com/office/drawing/2014/main" id="{8A6FA17C-B589-4B64-BC7A-FBD018C2016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062502" y="3445232"/>
            <a:ext cx="246475" cy="173982"/>
          </a:xfrm>
          <a:prstGeom prst="rect">
            <a:avLst/>
          </a:prstGeom>
        </p:spPr>
      </p:pic>
      <p:pic>
        <p:nvPicPr>
          <p:cNvPr id="94" name="Grafik 93">
            <a:extLst>
              <a:ext uri="{FF2B5EF4-FFF2-40B4-BE49-F238E27FC236}">
                <a16:creationId xmlns:a16="http://schemas.microsoft.com/office/drawing/2014/main" id="{12C9A1C4-033F-4713-AEA4-76CF3C713C2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285119" y="3459366"/>
            <a:ext cx="246475" cy="173982"/>
          </a:xfrm>
          <a:prstGeom prst="rect">
            <a:avLst/>
          </a:prstGeom>
        </p:spPr>
      </p:pic>
      <p:pic>
        <p:nvPicPr>
          <p:cNvPr id="95" name="Grafik 94">
            <a:extLst>
              <a:ext uri="{FF2B5EF4-FFF2-40B4-BE49-F238E27FC236}">
                <a16:creationId xmlns:a16="http://schemas.microsoft.com/office/drawing/2014/main" id="{94DCF25D-21F7-46B4-B27C-1F19630CE0D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861708" y="3458488"/>
            <a:ext cx="246475" cy="173982"/>
          </a:xfrm>
          <a:prstGeom prst="rect">
            <a:avLst/>
          </a:prstGeom>
        </p:spPr>
      </p:pic>
      <p:pic>
        <p:nvPicPr>
          <p:cNvPr id="96" name="Grafik 95">
            <a:extLst>
              <a:ext uri="{FF2B5EF4-FFF2-40B4-BE49-F238E27FC236}">
                <a16:creationId xmlns:a16="http://schemas.microsoft.com/office/drawing/2014/main" id="{CFEAFFFB-D7BA-4310-BB8C-46CE5E14752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122676" y="3459571"/>
            <a:ext cx="246475" cy="173982"/>
          </a:xfrm>
          <a:prstGeom prst="rect">
            <a:avLst/>
          </a:prstGeom>
        </p:spPr>
      </p:pic>
      <p:pic>
        <p:nvPicPr>
          <p:cNvPr id="97" name="Grafik 96">
            <a:extLst>
              <a:ext uri="{FF2B5EF4-FFF2-40B4-BE49-F238E27FC236}">
                <a16:creationId xmlns:a16="http://schemas.microsoft.com/office/drawing/2014/main" id="{CCC43A00-6114-4BFC-962E-07C7A2FD294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541311" y="3459366"/>
            <a:ext cx="246475" cy="173982"/>
          </a:xfrm>
          <a:prstGeom prst="rect">
            <a:avLst/>
          </a:prstGeom>
        </p:spPr>
      </p:pic>
      <p:pic>
        <p:nvPicPr>
          <p:cNvPr id="98" name="Grafik 97">
            <a:extLst>
              <a:ext uri="{FF2B5EF4-FFF2-40B4-BE49-F238E27FC236}">
                <a16:creationId xmlns:a16="http://schemas.microsoft.com/office/drawing/2014/main" id="{91F031D0-3B6C-4263-A80F-DA934CC2C5E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12901" y="3446131"/>
            <a:ext cx="246475" cy="173982"/>
          </a:xfrm>
          <a:prstGeom prst="rect">
            <a:avLst/>
          </a:prstGeom>
        </p:spPr>
      </p:pic>
      <p:pic>
        <p:nvPicPr>
          <p:cNvPr id="99" name="Grafik 98">
            <a:extLst>
              <a:ext uri="{FF2B5EF4-FFF2-40B4-BE49-F238E27FC236}">
                <a16:creationId xmlns:a16="http://schemas.microsoft.com/office/drawing/2014/main" id="{C6495324-7D51-48CE-8459-753BC224EB8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699561" y="3446131"/>
            <a:ext cx="246475" cy="173982"/>
          </a:xfrm>
          <a:prstGeom prst="rect">
            <a:avLst/>
          </a:prstGeom>
        </p:spPr>
      </p:pic>
      <p:pic>
        <p:nvPicPr>
          <p:cNvPr id="101" name="Grafik 100">
            <a:extLst>
              <a:ext uri="{FF2B5EF4-FFF2-40B4-BE49-F238E27FC236}">
                <a16:creationId xmlns:a16="http://schemas.microsoft.com/office/drawing/2014/main" id="{10A31C6B-DA54-4159-955C-A85CDDE7A6C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673152" y="3446325"/>
            <a:ext cx="246475" cy="173982"/>
          </a:xfrm>
          <a:prstGeom prst="rect">
            <a:avLst/>
          </a:prstGeom>
        </p:spPr>
      </p:pic>
      <p:pic>
        <p:nvPicPr>
          <p:cNvPr id="102" name="Grafik 101">
            <a:extLst>
              <a:ext uri="{FF2B5EF4-FFF2-40B4-BE49-F238E27FC236}">
                <a16:creationId xmlns:a16="http://schemas.microsoft.com/office/drawing/2014/main" id="{896A7ABA-04D0-457F-AA0C-125F3428B1E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908631" y="3445815"/>
            <a:ext cx="246475" cy="173982"/>
          </a:xfrm>
          <a:prstGeom prst="rect">
            <a:avLst/>
          </a:prstGeom>
        </p:spPr>
      </p:pic>
      <p:pic>
        <p:nvPicPr>
          <p:cNvPr id="104" name="Grafik 103">
            <a:extLst>
              <a:ext uri="{FF2B5EF4-FFF2-40B4-BE49-F238E27FC236}">
                <a16:creationId xmlns:a16="http://schemas.microsoft.com/office/drawing/2014/main" id="{BA9796C2-263F-4777-B9FF-250C44A9D1E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267033" y="6132819"/>
            <a:ext cx="246475" cy="173982"/>
          </a:xfrm>
          <a:prstGeom prst="rect">
            <a:avLst/>
          </a:prstGeom>
        </p:spPr>
      </p:pic>
      <p:pic>
        <p:nvPicPr>
          <p:cNvPr id="105" name="Grafik 104">
            <a:extLst>
              <a:ext uri="{FF2B5EF4-FFF2-40B4-BE49-F238E27FC236}">
                <a16:creationId xmlns:a16="http://schemas.microsoft.com/office/drawing/2014/main" id="{6DD715B6-012B-49EA-8A84-F537CEA0A0F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787786" y="6129233"/>
            <a:ext cx="246475" cy="173982"/>
          </a:xfrm>
          <a:prstGeom prst="rect">
            <a:avLst/>
          </a:prstGeom>
        </p:spPr>
      </p:pic>
      <p:pic>
        <p:nvPicPr>
          <p:cNvPr id="106" name="Grafik 105">
            <a:extLst>
              <a:ext uri="{FF2B5EF4-FFF2-40B4-BE49-F238E27FC236}">
                <a16:creationId xmlns:a16="http://schemas.microsoft.com/office/drawing/2014/main" id="{858BD6E9-3AA0-480F-B06B-7B13ACCA488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057818" y="6129233"/>
            <a:ext cx="246475" cy="173982"/>
          </a:xfrm>
          <a:prstGeom prst="rect">
            <a:avLst/>
          </a:prstGeom>
        </p:spPr>
      </p:pic>
      <p:pic>
        <p:nvPicPr>
          <p:cNvPr id="107" name="Grafik 106">
            <a:extLst>
              <a:ext uri="{FF2B5EF4-FFF2-40B4-BE49-F238E27FC236}">
                <a16:creationId xmlns:a16="http://schemas.microsoft.com/office/drawing/2014/main" id="{D744E310-216F-4FD2-A90E-D9FF5A1B021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179763" y="6145751"/>
            <a:ext cx="246475" cy="173982"/>
          </a:xfrm>
          <a:prstGeom prst="rect">
            <a:avLst/>
          </a:prstGeom>
        </p:spPr>
      </p:pic>
      <p:pic>
        <p:nvPicPr>
          <p:cNvPr id="114" name="Grafik 113">
            <a:extLst>
              <a:ext uri="{FF2B5EF4-FFF2-40B4-BE49-F238E27FC236}">
                <a16:creationId xmlns:a16="http://schemas.microsoft.com/office/drawing/2014/main" id="{85DEED72-7967-400B-B8A8-B9C7ED98B87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406265" y="6132819"/>
            <a:ext cx="246475" cy="173982"/>
          </a:xfrm>
          <a:prstGeom prst="rect">
            <a:avLst/>
          </a:prstGeom>
        </p:spPr>
      </p:pic>
      <p:pic>
        <p:nvPicPr>
          <p:cNvPr id="115" name="Grafik 114">
            <a:extLst>
              <a:ext uri="{FF2B5EF4-FFF2-40B4-BE49-F238E27FC236}">
                <a16:creationId xmlns:a16="http://schemas.microsoft.com/office/drawing/2014/main" id="{D209E2B5-6C94-402B-B0C9-DA2EA13BAD1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640460" y="6132819"/>
            <a:ext cx="246475" cy="173982"/>
          </a:xfrm>
          <a:prstGeom prst="rect">
            <a:avLst/>
          </a:prstGeo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F8AA62F1-7F34-472F-AD7F-B446733853C1}"/>
              </a:ext>
            </a:extLst>
          </p:cNvPr>
          <p:cNvSpPr/>
          <p:nvPr/>
        </p:nvSpPr>
        <p:spPr>
          <a:xfrm>
            <a:off x="3242397" y="2128621"/>
            <a:ext cx="1674239" cy="772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200" dirty="0"/>
              <a:t> Sauna: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200" dirty="0"/>
              <a:t> </a:t>
            </a:r>
            <a:r>
              <a:rPr lang="de-DE" sz="1400" i="1" dirty="0">
                <a:solidFill>
                  <a:srgbClr val="0070C0"/>
                </a:solidFill>
              </a:rPr>
              <a:t>Panorama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200" dirty="0"/>
              <a:t> Aufguss: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C80234CF-04BB-4A9B-9452-E9B7A5A78A04}"/>
              </a:ext>
            </a:extLst>
          </p:cNvPr>
          <p:cNvSpPr/>
          <p:nvPr/>
        </p:nvSpPr>
        <p:spPr>
          <a:xfrm>
            <a:off x="5085377" y="2102383"/>
            <a:ext cx="1147998" cy="772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200" dirty="0"/>
              <a:t>Sauna: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400" i="1" dirty="0">
                <a:solidFill>
                  <a:srgbClr val="0070C0"/>
                </a:solidFill>
              </a:rPr>
              <a:t>Panorama</a:t>
            </a:r>
            <a:r>
              <a:rPr lang="de-DE" sz="1400" dirty="0"/>
              <a:t> 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200" dirty="0"/>
              <a:t>Aufguss: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1FF3DFC9-5CCB-4465-927E-F4D308BB1429}"/>
              </a:ext>
            </a:extLst>
          </p:cNvPr>
          <p:cNvSpPr/>
          <p:nvPr/>
        </p:nvSpPr>
        <p:spPr>
          <a:xfrm>
            <a:off x="6213623" y="2129609"/>
            <a:ext cx="5343525" cy="7725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200" dirty="0"/>
              <a:t> Sauna: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200" dirty="0"/>
              <a:t> </a:t>
            </a:r>
            <a:r>
              <a:rPr lang="de-DE" sz="1400" i="1" dirty="0">
                <a:solidFill>
                  <a:srgbClr val="0070C0"/>
                </a:solidFill>
              </a:rPr>
              <a:t>Panorama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200" dirty="0"/>
              <a:t> Aufguss: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A9D87E1E-504C-4A10-ABE8-528AEF7C77F3}"/>
              </a:ext>
            </a:extLst>
          </p:cNvPr>
          <p:cNvSpPr/>
          <p:nvPr/>
        </p:nvSpPr>
        <p:spPr>
          <a:xfrm>
            <a:off x="645287" y="4858729"/>
            <a:ext cx="1798320" cy="772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200" dirty="0"/>
              <a:t> Sauna: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200" dirty="0"/>
              <a:t> </a:t>
            </a:r>
            <a:r>
              <a:rPr lang="de-DE" sz="1400" i="1" dirty="0">
                <a:solidFill>
                  <a:srgbClr val="0070C0"/>
                </a:solidFill>
              </a:rPr>
              <a:t>Panorama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200" dirty="0"/>
              <a:t> Aufguss: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00A828F6-2327-4002-8AAE-C20B2089643B}"/>
              </a:ext>
            </a:extLst>
          </p:cNvPr>
          <p:cNvSpPr/>
          <p:nvPr/>
        </p:nvSpPr>
        <p:spPr>
          <a:xfrm>
            <a:off x="458413" y="4886224"/>
            <a:ext cx="5343525" cy="7725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200" dirty="0"/>
              <a:t> Sauna: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200" dirty="0"/>
              <a:t> </a:t>
            </a:r>
            <a:r>
              <a:rPr lang="de-DE" sz="1400" i="1" dirty="0">
                <a:solidFill>
                  <a:schemeClr val="accent6">
                    <a:lumMod val="50000"/>
                  </a:schemeClr>
                </a:solidFill>
              </a:rPr>
              <a:t>Birken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200" dirty="0"/>
              <a:t> Aufguss: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828CB2D8-FCC5-4466-8449-4AADCA96D19A}"/>
              </a:ext>
            </a:extLst>
          </p:cNvPr>
          <p:cNvSpPr/>
          <p:nvPr/>
        </p:nvSpPr>
        <p:spPr>
          <a:xfrm>
            <a:off x="3751774" y="4843738"/>
            <a:ext cx="5343525" cy="7725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200" dirty="0"/>
              <a:t> Sauna: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200" dirty="0"/>
              <a:t> </a:t>
            </a:r>
            <a:r>
              <a:rPr lang="de-DE" sz="1400" i="1" dirty="0">
                <a:solidFill>
                  <a:srgbClr val="0070C0"/>
                </a:solidFill>
              </a:rPr>
              <a:t>Panorama</a:t>
            </a:r>
            <a:r>
              <a:rPr lang="de-DE" sz="1200" dirty="0"/>
              <a:t> 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200" dirty="0"/>
              <a:t>Aufguss:</a:t>
            </a: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A2078B71-359C-4BD7-BCA7-0D76F94560A9}"/>
              </a:ext>
            </a:extLst>
          </p:cNvPr>
          <p:cNvSpPr/>
          <p:nvPr/>
        </p:nvSpPr>
        <p:spPr>
          <a:xfrm>
            <a:off x="6964648" y="4812664"/>
            <a:ext cx="5343525" cy="7725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200" dirty="0"/>
              <a:t> Sauna: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200" dirty="0"/>
              <a:t> </a:t>
            </a:r>
            <a:r>
              <a:rPr lang="de-DE" sz="1400" i="1" dirty="0">
                <a:solidFill>
                  <a:schemeClr val="accent6">
                    <a:lumMod val="50000"/>
                  </a:schemeClr>
                </a:solidFill>
              </a:rPr>
              <a:t>Birken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200" dirty="0"/>
              <a:t> Aufguss: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DC032B2F-45E8-45A0-ACAA-9810B6CD65F5}"/>
              </a:ext>
            </a:extLst>
          </p:cNvPr>
          <p:cNvSpPr txBox="1"/>
          <p:nvPr/>
        </p:nvSpPr>
        <p:spPr>
          <a:xfrm>
            <a:off x="1990546" y="2048399"/>
            <a:ext cx="976486" cy="8556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dirty="0"/>
              <a:t> </a:t>
            </a:r>
            <a:r>
              <a:rPr lang="de-DE" sz="1200" dirty="0"/>
              <a:t>Sauna: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200" dirty="0"/>
              <a:t> </a:t>
            </a:r>
            <a:r>
              <a:rPr lang="de-DE" sz="1400" i="1" dirty="0">
                <a:solidFill>
                  <a:srgbClr val="0070C0"/>
                </a:solidFill>
              </a:rPr>
              <a:t>Panorama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200" dirty="0"/>
              <a:t> Aufguss: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3FE969B2-DB32-4CD9-866B-C4CED1A2435C}"/>
              </a:ext>
            </a:extLst>
          </p:cNvPr>
          <p:cNvSpPr/>
          <p:nvPr/>
        </p:nvSpPr>
        <p:spPr>
          <a:xfrm>
            <a:off x="2191666" y="6962005"/>
            <a:ext cx="8173714" cy="5225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200" dirty="0">
                <a:solidFill>
                  <a:srgbClr val="008182"/>
                </a:solidFill>
              </a:rPr>
              <a:t>            Sanfter Aufguss                              Normaler Aufguss             Intensiver Aufguss                            </a:t>
            </a:r>
            <a:r>
              <a:rPr lang="de-DE" sz="1200" dirty="0">
                <a:solidFill>
                  <a:schemeClr val="accent4">
                    <a:lumMod val="75000"/>
                  </a:schemeClr>
                </a:solidFill>
              </a:rPr>
              <a:t>Creme als</a:t>
            </a:r>
          </a:p>
        </p:txBody>
      </p:sp>
      <p:pic>
        <p:nvPicPr>
          <p:cNvPr id="126" name="Grafik 125">
            <a:extLst>
              <a:ext uri="{FF2B5EF4-FFF2-40B4-BE49-F238E27FC236}">
                <a16:creationId xmlns:a16="http://schemas.microsoft.com/office/drawing/2014/main" id="{1BFB6A14-48E0-4177-9830-D1E8CAE126E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934580" y="6895256"/>
            <a:ext cx="246475" cy="173982"/>
          </a:xfrm>
          <a:prstGeom prst="rect">
            <a:avLst/>
          </a:prstGeom>
        </p:spPr>
      </p:pic>
      <p:pic>
        <p:nvPicPr>
          <p:cNvPr id="127" name="Grafik 126">
            <a:extLst>
              <a:ext uri="{FF2B5EF4-FFF2-40B4-BE49-F238E27FC236}">
                <a16:creationId xmlns:a16="http://schemas.microsoft.com/office/drawing/2014/main" id="{A57935D7-35C4-43FF-9382-C9E5C758D46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901375" y="6888840"/>
            <a:ext cx="246475" cy="173982"/>
          </a:xfrm>
          <a:prstGeom prst="rect">
            <a:avLst/>
          </a:prstGeom>
        </p:spPr>
      </p:pic>
      <p:pic>
        <p:nvPicPr>
          <p:cNvPr id="138" name="Grafik 137">
            <a:extLst>
              <a:ext uri="{FF2B5EF4-FFF2-40B4-BE49-F238E27FC236}">
                <a16:creationId xmlns:a16="http://schemas.microsoft.com/office/drawing/2014/main" id="{04FDA32E-2E8A-49BE-9FD1-305309F37B5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177547" y="6888684"/>
            <a:ext cx="246475" cy="173982"/>
          </a:xfrm>
          <a:prstGeom prst="rect">
            <a:avLst/>
          </a:prstGeom>
        </p:spPr>
      </p:pic>
      <p:pic>
        <p:nvPicPr>
          <p:cNvPr id="142" name="Grafik 141">
            <a:extLst>
              <a:ext uri="{FF2B5EF4-FFF2-40B4-BE49-F238E27FC236}">
                <a16:creationId xmlns:a16="http://schemas.microsoft.com/office/drawing/2014/main" id="{BAEB71D8-1BF6-426A-92AB-050A76A833E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704685" y="6888840"/>
            <a:ext cx="246475" cy="173982"/>
          </a:xfrm>
          <a:prstGeom prst="rect">
            <a:avLst/>
          </a:prstGeom>
        </p:spPr>
      </p:pic>
      <p:pic>
        <p:nvPicPr>
          <p:cNvPr id="143" name="Grafik 142">
            <a:extLst>
              <a:ext uri="{FF2B5EF4-FFF2-40B4-BE49-F238E27FC236}">
                <a16:creationId xmlns:a16="http://schemas.microsoft.com/office/drawing/2014/main" id="{D4500107-6FC1-4A6A-BF44-ED474CE12BA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953093" y="6890999"/>
            <a:ext cx="246475" cy="173982"/>
          </a:xfrm>
          <a:prstGeom prst="rect">
            <a:avLst/>
          </a:prstGeom>
        </p:spPr>
      </p:pic>
      <p:pic>
        <p:nvPicPr>
          <p:cNvPr id="144" name="Grafik 143">
            <a:extLst>
              <a:ext uri="{FF2B5EF4-FFF2-40B4-BE49-F238E27FC236}">
                <a16:creationId xmlns:a16="http://schemas.microsoft.com/office/drawing/2014/main" id="{859F8484-51D9-42BB-B1AA-63BDDF7253C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458459" y="6888840"/>
            <a:ext cx="246475" cy="173982"/>
          </a:xfrm>
          <a:prstGeom prst="rect">
            <a:avLst/>
          </a:prstGeom>
        </p:spPr>
      </p:pic>
      <p:sp>
        <p:nvSpPr>
          <p:cNvPr id="31" name="Textfeld 30">
            <a:extLst>
              <a:ext uri="{FF2B5EF4-FFF2-40B4-BE49-F238E27FC236}">
                <a16:creationId xmlns:a16="http://schemas.microsoft.com/office/drawing/2014/main" id="{2652264A-D2EB-45A1-BD6E-7F8EACE6C3E2}"/>
              </a:ext>
            </a:extLst>
          </p:cNvPr>
          <p:cNvSpPr txBox="1"/>
          <p:nvPr/>
        </p:nvSpPr>
        <p:spPr>
          <a:xfrm>
            <a:off x="2332314" y="7232561"/>
            <a:ext cx="71206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chemeClr val="accent4">
                    <a:lumMod val="75000"/>
                  </a:schemeClr>
                </a:solidFill>
              </a:rPr>
              <a:t>           </a:t>
            </a:r>
            <a:r>
              <a:rPr lang="de-DE" sz="1200" dirty="0">
                <a:solidFill>
                  <a:srgbClr val="008182"/>
                </a:solidFill>
              </a:rPr>
              <a:t>mit Musik                                                                                                                                      </a:t>
            </a:r>
            <a:r>
              <a:rPr lang="de-DE" sz="1200" dirty="0">
                <a:solidFill>
                  <a:schemeClr val="accent4">
                    <a:lumMod val="75000"/>
                  </a:schemeClr>
                </a:solidFill>
              </a:rPr>
              <a:t>kostenlose Beigabe</a:t>
            </a:r>
          </a:p>
        </p:txBody>
      </p:sp>
      <p:pic>
        <p:nvPicPr>
          <p:cNvPr id="37" name="Grafik 36" descr="Musiknote">
            <a:extLst>
              <a:ext uri="{FF2B5EF4-FFF2-40B4-BE49-F238E27FC236}">
                <a16:creationId xmlns:a16="http://schemas.microsoft.com/office/drawing/2014/main" id="{DBB3368F-A2AA-44F3-BCBE-98DDE11370A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3201628" y="6858086"/>
            <a:ext cx="244339" cy="244339"/>
          </a:xfrm>
          <a:prstGeom prst="rect">
            <a:avLst/>
          </a:prstGeom>
        </p:spPr>
      </p:pic>
      <p:pic>
        <p:nvPicPr>
          <p:cNvPr id="151" name="Grafik 150" descr="Musiknote">
            <a:extLst>
              <a:ext uri="{FF2B5EF4-FFF2-40B4-BE49-F238E27FC236}">
                <a16:creationId xmlns:a16="http://schemas.microsoft.com/office/drawing/2014/main" id="{14CEEDF1-F347-48CF-8EE1-0D46D910B59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512506" y="6086458"/>
            <a:ext cx="244339" cy="244339"/>
          </a:xfrm>
          <a:prstGeom prst="rect">
            <a:avLst/>
          </a:prstGeom>
        </p:spPr>
      </p:pic>
      <p:pic>
        <p:nvPicPr>
          <p:cNvPr id="152" name="Grafik 151" descr="Musiknote">
            <a:extLst>
              <a:ext uri="{FF2B5EF4-FFF2-40B4-BE49-F238E27FC236}">
                <a16:creationId xmlns:a16="http://schemas.microsoft.com/office/drawing/2014/main" id="{90CC31AF-4F98-4ABE-813F-F888B5EB13F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422162" y="6080418"/>
            <a:ext cx="244339" cy="244339"/>
          </a:xfrm>
          <a:prstGeom prst="rect">
            <a:avLst/>
          </a:prstGeom>
        </p:spPr>
      </p:pic>
      <p:pic>
        <p:nvPicPr>
          <p:cNvPr id="145" name="Grafik 144">
            <a:extLst>
              <a:ext uri="{FF2B5EF4-FFF2-40B4-BE49-F238E27FC236}">
                <a16:creationId xmlns:a16="http://schemas.microsoft.com/office/drawing/2014/main" id="{678CAE6A-7E00-42C4-80B7-9C26CDCC97F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886935" y="6140054"/>
            <a:ext cx="246475" cy="173982"/>
          </a:xfrm>
          <a:prstGeom prst="rect">
            <a:avLst/>
          </a:prstGeom>
        </p:spPr>
      </p:pic>
      <p:sp>
        <p:nvSpPr>
          <p:cNvPr id="28" name="Textfeld 27">
            <a:extLst>
              <a:ext uri="{FF2B5EF4-FFF2-40B4-BE49-F238E27FC236}">
                <a16:creationId xmlns:a16="http://schemas.microsoft.com/office/drawing/2014/main" id="{C8D7453E-A218-44E2-91A1-235C3BDC5F59}"/>
              </a:ext>
            </a:extLst>
          </p:cNvPr>
          <p:cNvSpPr txBox="1"/>
          <p:nvPr/>
        </p:nvSpPr>
        <p:spPr>
          <a:xfrm>
            <a:off x="378514" y="2874363"/>
            <a:ext cx="1110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>
                <a:solidFill>
                  <a:schemeClr val="accent6">
                    <a:lumMod val="50000"/>
                  </a:schemeClr>
                </a:solidFill>
              </a:rPr>
              <a:t>Birkensud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1A35A552-0C02-4F00-A8F5-EBA14FE0B4CE}"/>
              </a:ext>
            </a:extLst>
          </p:cNvPr>
          <p:cNvSpPr txBox="1"/>
          <p:nvPr/>
        </p:nvSpPr>
        <p:spPr>
          <a:xfrm>
            <a:off x="1904074" y="2862136"/>
            <a:ext cx="12130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Eukalyptus</a:t>
            </a:r>
          </a:p>
          <a:p>
            <a:pPr algn="ctr"/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Tigerminze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C21B0742-6100-44C4-A97D-67F4301FAA22}"/>
              </a:ext>
            </a:extLst>
          </p:cNvPr>
          <p:cNvSpPr txBox="1"/>
          <p:nvPr/>
        </p:nvSpPr>
        <p:spPr>
          <a:xfrm>
            <a:off x="3539789" y="2866397"/>
            <a:ext cx="11540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Eis Beere</a:t>
            </a:r>
          </a:p>
          <a:p>
            <a:pPr algn="ctr"/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Grapefruit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EE252CE1-B2CC-4A73-8457-83C7CDB2FB09}"/>
              </a:ext>
            </a:extLst>
          </p:cNvPr>
          <p:cNvSpPr txBox="1"/>
          <p:nvPr/>
        </p:nvSpPr>
        <p:spPr>
          <a:xfrm>
            <a:off x="819698" y="5513311"/>
            <a:ext cx="14260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 err="1">
                <a:solidFill>
                  <a:schemeClr val="accent1">
                    <a:lumMod val="75000"/>
                  </a:schemeClr>
                </a:solidFill>
              </a:rPr>
              <a:t>Jasminblüten</a:t>
            </a:r>
            <a:endParaRPr lang="de-DE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Limone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C77DF35A-6199-41A5-822B-CCFE4A0EF6CD}"/>
              </a:ext>
            </a:extLst>
          </p:cNvPr>
          <p:cNvSpPr txBox="1"/>
          <p:nvPr/>
        </p:nvSpPr>
        <p:spPr>
          <a:xfrm>
            <a:off x="2532318" y="5547242"/>
            <a:ext cx="12112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>
                <a:solidFill>
                  <a:schemeClr val="accent6">
                    <a:lumMod val="50000"/>
                  </a:schemeClr>
                </a:solidFill>
              </a:rPr>
              <a:t>Tanne</a:t>
            </a:r>
          </a:p>
          <a:p>
            <a:pPr algn="ctr"/>
            <a:r>
              <a:rPr lang="de-DE" dirty="0">
                <a:solidFill>
                  <a:schemeClr val="accent6">
                    <a:lumMod val="50000"/>
                  </a:schemeClr>
                </a:solidFill>
              </a:rPr>
              <a:t>Blutorange</a:t>
            </a: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9F06B319-D29B-4ADD-9E53-79582B2D8C17}"/>
              </a:ext>
            </a:extLst>
          </p:cNvPr>
          <p:cNvSpPr txBox="1"/>
          <p:nvPr/>
        </p:nvSpPr>
        <p:spPr>
          <a:xfrm>
            <a:off x="5260244" y="2860376"/>
            <a:ext cx="8723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>
                <a:solidFill>
                  <a:schemeClr val="accent5">
                    <a:lumMod val="50000"/>
                  </a:schemeClr>
                </a:solidFill>
              </a:rPr>
              <a:t>Apfel</a:t>
            </a:r>
          </a:p>
          <a:p>
            <a:pPr algn="ctr"/>
            <a:r>
              <a:rPr lang="de-DE" dirty="0">
                <a:solidFill>
                  <a:schemeClr val="accent5">
                    <a:lumMod val="50000"/>
                  </a:schemeClr>
                </a:solidFill>
              </a:rPr>
              <a:t>Orange</a:t>
            </a:r>
          </a:p>
        </p:txBody>
      </p:sp>
      <p:sp>
        <p:nvSpPr>
          <p:cNvPr id="38" name="Rechteck 37">
            <a:extLst>
              <a:ext uri="{FF2B5EF4-FFF2-40B4-BE49-F238E27FC236}">
                <a16:creationId xmlns:a16="http://schemas.microsoft.com/office/drawing/2014/main" id="{F366F59C-9E40-490B-82C3-7D924A2315EB}"/>
              </a:ext>
            </a:extLst>
          </p:cNvPr>
          <p:cNvSpPr/>
          <p:nvPr/>
        </p:nvSpPr>
        <p:spPr>
          <a:xfrm>
            <a:off x="4535430" y="2834997"/>
            <a:ext cx="5343525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de-DE" dirty="0">
                <a:solidFill>
                  <a:schemeClr val="accent6">
                    <a:lumMod val="50000"/>
                  </a:schemeClr>
                </a:solidFill>
              </a:rPr>
              <a:t>  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B3F11B55-3657-4954-98E6-C9BDD26795F2}"/>
              </a:ext>
            </a:extLst>
          </p:cNvPr>
          <p:cNvSpPr txBox="1"/>
          <p:nvPr/>
        </p:nvSpPr>
        <p:spPr>
          <a:xfrm>
            <a:off x="5702731" y="5513311"/>
            <a:ext cx="14260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 err="1">
                <a:solidFill>
                  <a:schemeClr val="accent1">
                    <a:lumMod val="75000"/>
                  </a:schemeClr>
                </a:solidFill>
              </a:rPr>
              <a:t>Jasminblüten</a:t>
            </a:r>
            <a:endParaRPr lang="de-DE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Limone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0A620CA8-C71E-4FB9-9B8C-34C90D9FE68E}"/>
              </a:ext>
            </a:extLst>
          </p:cNvPr>
          <p:cNvSpPr txBox="1"/>
          <p:nvPr/>
        </p:nvSpPr>
        <p:spPr>
          <a:xfrm>
            <a:off x="7454620" y="5530876"/>
            <a:ext cx="121308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de-DE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endParaRPr lang="de-DE" sz="1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6BA31B27-B261-4AEA-AFD7-3BA0C72E269A}"/>
              </a:ext>
            </a:extLst>
          </p:cNvPr>
          <p:cNvSpPr txBox="1"/>
          <p:nvPr/>
        </p:nvSpPr>
        <p:spPr>
          <a:xfrm>
            <a:off x="8951133" y="5541659"/>
            <a:ext cx="16991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accent6">
                    <a:lumMod val="50000"/>
                  </a:schemeClr>
                </a:solidFill>
              </a:rPr>
              <a:t>     </a:t>
            </a:r>
            <a:r>
              <a:rPr lang="de-DE" dirty="0">
                <a:solidFill>
                  <a:schemeClr val="accent6">
                    <a:lumMod val="50000"/>
                  </a:schemeClr>
                </a:solidFill>
              </a:rPr>
              <a:t>Birkensud</a:t>
            </a:r>
          </a:p>
          <a:p>
            <a:r>
              <a:rPr lang="de-DE" dirty="0">
                <a:solidFill>
                  <a:schemeClr val="accent6">
                    <a:lumMod val="50000"/>
                  </a:schemeClr>
                </a:solidFill>
              </a:rPr>
              <a:t>   </a:t>
            </a:r>
            <a:r>
              <a:rPr lang="de-DE" dirty="0" err="1">
                <a:solidFill>
                  <a:schemeClr val="accent6">
                    <a:lumMod val="50000"/>
                  </a:schemeClr>
                </a:solidFill>
              </a:rPr>
              <a:t>SaunaGold</a:t>
            </a:r>
            <a:endParaRPr lang="de-DE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3A38394C-CA20-4EEE-BB5B-6A8E7A6B92E2}"/>
              </a:ext>
            </a:extLst>
          </p:cNvPr>
          <p:cNvSpPr txBox="1"/>
          <p:nvPr/>
        </p:nvSpPr>
        <p:spPr>
          <a:xfrm>
            <a:off x="8283945" y="2875996"/>
            <a:ext cx="123687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>
                <a:solidFill>
                  <a:schemeClr val="accent5">
                    <a:lumMod val="50000"/>
                  </a:schemeClr>
                </a:solidFill>
              </a:rPr>
              <a:t>Zedernholz</a:t>
            </a:r>
          </a:p>
          <a:p>
            <a:pPr algn="ctr"/>
            <a:r>
              <a:rPr lang="de-DE" dirty="0">
                <a:solidFill>
                  <a:schemeClr val="accent5">
                    <a:lumMod val="50000"/>
                  </a:schemeClr>
                </a:solidFill>
              </a:rPr>
              <a:t>Limette</a:t>
            </a:r>
          </a:p>
          <a:p>
            <a:r>
              <a:rPr lang="de-DE" dirty="0">
                <a:solidFill>
                  <a:schemeClr val="accent5">
                    <a:lumMod val="50000"/>
                  </a:schemeClr>
                </a:solidFill>
              </a:rPr>
              <a:t>    </a:t>
            </a:r>
          </a:p>
        </p:txBody>
      </p:sp>
      <p:pic>
        <p:nvPicPr>
          <p:cNvPr id="44" name="Grafik 43">
            <a:extLst>
              <a:ext uri="{FF2B5EF4-FFF2-40B4-BE49-F238E27FC236}">
                <a16:creationId xmlns:a16="http://schemas.microsoft.com/office/drawing/2014/main" id="{A1B45900-AB67-4B8F-912E-7E005DD90D55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015" y="264663"/>
            <a:ext cx="2555797" cy="10066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48" name="Gruppieren 47">
            <a:extLst>
              <a:ext uri="{FF2B5EF4-FFF2-40B4-BE49-F238E27FC236}">
                <a16:creationId xmlns:a16="http://schemas.microsoft.com/office/drawing/2014/main" id="{3E4AA6D4-FA45-9197-779D-2D8A0CB10F57}"/>
              </a:ext>
            </a:extLst>
          </p:cNvPr>
          <p:cNvGrpSpPr/>
          <p:nvPr/>
        </p:nvGrpSpPr>
        <p:grpSpPr>
          <a:xfrm>
            <a:off x="4072920" y="4343426"/>
            <a:ext cx="1440000" cy="2088000"/>
            <a:chOff x="1104946" y="4462797"/>
            <a:chExt cx="1315859" cy="2098290"/>
          </a:xfrm>
        </p:grpSpPr>
        <p:pic>
          <p:nvPicPr>
            <p:cNvPr id="49" name="Grafik 48">
              <a:extLst>
                <a:ext uri="{FF2B5EF4-FFF2-40B4-BE49-F238E27FC236}">
                  <a16:creationId xmlns:a16="http://schemas.microsoft.com/office/drawing/2014/main" id="{B38F1C4C-ADEC-77E2-2781-0DD4D9C869E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 rot="10800000">
              <a:off x="1104946" y="4462797"/>
              <a:ext cx="1315859" cy="2098290"/>
            </a:xfrm>
            <a:prstGeom prst="rect">
              <a:avLst/>
            </a:prstGeom>
          </p:spPr>
        </p:pic>
        <p:sp>
          <p:nvSpPr>
            <p:cNvPr id="50" name="Textfeld 49">
              <a:extLst>
                <a:ext uri="{FF2B5EF4-FFF2-40B4-BE49-F238E27FC236}">
                  <a16:creationId xmlns:a16="http://schemas.microsoft.com/office/drawing/2014/main" id="{E89DA01B-37BC-471D-A271-7799847D089C}"/>
                </a:ext>
              </a:extLst>
            </p:cNvPr>
            <p:cNvSpPr txBox="1"/>
            <p:nvPr/>
          </p:nvSpPr>
          <p:spPr>
            <a:xfrm>
              <a:off x="1195712" y="4645005"/>
              <a:ext cx="1121093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de-DE" sz="1700" b="1" dirty="0">
                  <a:solidFill>
                    <a:srgbClr val="213A5D"/>
                  </a:solidFill>
                </a:rPr>
                <a:t>16 Uhr</a:t>
              </a:r>
            </a:p>
          </p:txBody>
        </p:sp>
        <p:sp>
          <p:nvSpPr>
            <p:cNvPr id="51" name="Rechteck 50">
              <a:extLst>
                <a:ext uri="{FF2B5EF4-FFF2-40B4-BE49-F238E27FC236}">
                  <a16:creationId xmlns:a16="http://schemas.microsoft.com/office/drawing/2014/main" id="{864836DA-354D-39E5-3C35-53576B5AC5B0}"/>
                </a:ext>
              </a:extLst>
            </p:cNvPr>
            <p:cNvSpPr/>
            <p:nvPr/>
          </p:nvSpPr>
          <p:spPr>
            <a:xfrm>
              <a:off x="1213002" y="4963084"/>
              <a:ext cx="1099748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90000"/>
                </a:lnSpc>
                <a:spcBef>
                  <a:spcPts val="600"/>
                </a:spcBef>
              </a:pPr>
              <a:endParaRPr lang="de-DE" sz="1000" dirty="0"/>
            </a:p>
          </p:txBody>
        </p:sp>
        <p:cxnSp>
          <p:nvCxnSpPr>
            <p:cNvPr id="52" name="Gerader Verbinder 51">
              <a:extLst>
                <a:ext uri="{FF2B5EF4-FFF2-40B4-BE49-F238E27FC236}">
                  <a16:creationId xmlns:a16="http://schemas.microsoft.com/office/drawing/2014/main" id="{8481FA2C-569C-2E26-C83E-DE13A96CF918}"/>
                </a:ext>
              </a:extLst>
            </p:cNvPr>
            <p:cNvCxnSpPr/>
            <p:nvPr/>
          </p:nvCxnSpPr>
          <p:spPr>
            <a:xfrm>
              <a:off x="1312637" y="4969261"/>
              <a:ext cx="902447" cy="0"/>
            </a:xfrm>
            <a:prstGeom prst="line">
              <a:avLst/>
            </a:prstGeom>
            <a:ln w="9525">
              <a:solidFill>
                <a:srgbClr val="213A5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Gruppieren 52">
            <a:extLst>
              <a:ext uri="{FF2B5EF4-FFF2-40B4-BE49-F238E27FC236}">
                <a16:creationId xmlns:a16="http://schemas.microsoft.com/office/drawing/2014/main" id="{86DBC2D5-3C66-1F20-AA47-F33FFDD1CE07}"/>
              </a:ext>
            </a:extLst>
          </p:cNvPr>
          <p:cNvGrpSpPr/>
          <p:nvPr/>
        </p:nvGrpSpPr>
        <p:grpSpPr>
          <a:xfrm>
            <a:off x="7349263" y="4343439"/>
            <a:ext cx="1440000" cy="2088000"/>
            <a:chOff x="1104946" y="4462797"/>
            <a:chExt cx="1315859" cy="2098290"/>
          </a:xfrm>
        </p:grpSpPr>
        <p:pic>
          <p:nvPicPr>
            <p:cNvPr id="54" name="Grafik 53">
              <a:extLst>
                <a:ext uri="{FF2B5EF4-FFF2-40B4-BE49-F238E27FC236}">
                  <a16:creationId xmlns:a16="http://schemas.microsoft.com/office/drawing/2014/main" id="{8F3A9386-1497-C791-AB0C-DE797B0CB11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 rot="10800000">
              <a:off x="1104946" y="4462797"/>
              <a:ext cx="1315859" cy="2098290"/>
            </a:xfrm>
            <a:prstGeom prst="rect">
              <a:avLst/>
            </a:prstGeom>
          </p:spPr>
        </p:pic>
        <p:sp>
          <p:nvSpPr>
            <p:cNvPr id="55" name="Textfeld 54">
              <a:extLst>
                <a:ext uri="{FF2B5EF4-FFF2-40B4-BE49-F238E27FC236}">
                  <a16:creationId xmlns:a16="http://schemas.microsoft.com/office/drawing/2014/main" id="{501831EE-3E37-D8CD-A6C3-A722BF61B2A2}"/>
                </a:ext>
              </a:extLst>
            </p:cNvPr>
            <p:cNvSpPr txBox="1"/>
            <p:nvPr/>
          </p:nvSpPr>
          <p:spPr>
            <a:xfrm>
              <a:off x="1195712" y="4645005"/>
              <a:ext cx="1121093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de-DE" sz="1700" b="1" dirty="0">
                  <a:solidFill>
                    <a:srgbClr val="213A5D"/>
                  </a:solidFill>
                </a:rPr>
                <a:t>20 Uhr</a:t>
              </a:r>
            </a:p>
          </p:txBody>
        </p:sp>
        <p:sp>
          <p:nvSpPr>
            <p:cNvPr id="56" name="Rechteck 55">
              <a:extLst>
                <a:ext uri="{FF2B5EF4-FFF2-40B4-BE49-F238E27FC236}">
                  <a16:creationId xmlns:a16="http://schemas.microsoft.com/office/drawing/2014/main" id="{C98715C9-F320-2DDC-F291-396714E68B63}"/>
                </a:ext>
              </a:extLst>
            </p:cNvPr>
            <p:cNvSpPr/>
            <p:nvPr/>
          </p:nvSpPr>
          <p:spPr>
            <a:xfrm>
              <a:off x="1213002" y="4963084"/>
              <a:ext cx="1099748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90000"/>
                </a:lnSpc>
                <a:spcBef>
                  <a:spcPts val="600"/>
                </a:spcBef>
              </a:pPr>
              <a:endParaRPr lang="de-DE" sz="1000" dirty="0"/>
            </a:p>
          </p:txBody>
        </p:sp>
        <p:cxnSp>
          <p:nvCxnSpPr>
            <p:cNvPr id="57" name="Gerader Verbinder 56">
              <a:extLst>
                <a:ext uri="{FF2B5EF4-FFF2-40B4-BE49-F238E27FC236}">
                  <a16:creationId xmlns:a16="http://schemas.microsoft.com/office/drawing/2014/main" id="{638F8262-2473-2F90-C22D-0A21E455FA4C}"/>
                </a:ext>
              </a:extLst>
            </p:cNvPr>
            <p:cNvCxnSpPr/>
            <p:nvPr/>
          </p:nvCxnSpPr>
          <p:spPr>
            <a:xfrm>
              <a:off x="1312637" y="4969261"/>
              <a:ext cx="902447" cy="0"/>
            </a:xfrm>
            <a:prstGeom prst="line">
              <a:avLst/>
            </a:prstGeom>
            <a:ln w="9525">
              <a:solidFill>
                <a:srgbClr val="213A5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uppieren 57">
            <a:extLst>
              <a:ext uri="{FF2B5EF4-FFF2-40B4-BE49-F238E27FC236}">
                <a16:creationId xmlns:a16="http://schemas.microsoft.com/office/drawing/2014/main" id="{310752AD-174F-BDC9-E366-96A33A86D6E1}"/>
              </a:ext>
            </a:extLst>
          </p:cNvPr>
          <p:cNvGrpSpPr/>
          <p:nvPr/>
        </p:nvGrpSpPr>
        <p:grpSpPr>
          <a:xfrm>
            <a:off x="6582391" y="2051790"/>
            <a:ext cx="1440000" cy="2088000"/>
            <a:chOff x="3359779" y="2043954"/>
            <a:chExt cx="1315859" cy="2098290"/>
          </a:xfrm>
        </p:grpSpPr>
        <p:pic>
          <p:nvPicPr>
            <p:cNvPr id="59" name="Grafik 58">
              <a:extLst>
                <a:ext uri="{FF2B5EF4-FFF2-40B4-BE49-F238E27FC236}">
                  <a16:creationId xmlns:a16="http://schemas.microsoft.com/office/drawing/2014/main" id="{C4F2DCB1-B6B5-34FF-6D2C-89747EC0CE1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3359779" y="2043954"/>
              <a:ext cx="1315859" cy="2098290"/>
            </a:xfrm>
            <a:prstGeom prst="rect">
              <a:avLst/>
            </a:prstGeom>
          </p:spPr>
        </p:pic>
        <p:sp>
          <p:nvSpPr>
            <p:cNvPr id="60" name="Textfeld 59">
              <a:extLst>
                <a:ext uri="{FF2B5EF4-FFF2-40B4-BE49-F238E27FC236}">
                  <a16:creationId xmlns:a16="http://schemas.microsoft.com/office/drawing/2014/main" id="{A3B5747A-B77E-8430-AF50-FECF7B7E5A78}"/>
                </a:ext>
              </a:extLst>
            </p:cNvPr>
            <p:cNvSpPr txBox="1"/>
            <p:nvPr/>
          </p:nvSpPr>
          <p:spPr>
            <a:xfrm>
              <a:off x="3456490" y="3639518"/>
              <a:ext cx="1121093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de-DE" sz="1700" b="1" dirty="0">
                  <a:solidFill>
                    <a:srgbClr val="213A5D"/>
                  </a:solidFill>
                </a:rPr>
                <a:t>19 Uhr</a:t>
              </a:r>
            </a:p>
          </p:txBody>
        </p:sp>
        <p:sp>
          <p:nvSpPr>
            <p:cNvPr id="61" name="Rechteck 60">
              <a:extLst>
                <a:ext uri="{FF2B5EF4-FFF2-40B4-BE49-F238E27FC236}">
                  <a16:creationId xmlns:a16="http://schemas.microsoft.com/office/drawing/2014/main" id="{F53BF042-6B83-C5FA-D1C5-28DBAEED74CF}"/>
                </a:ext>
              </a:extLst>
            </p:cNvPr>
            <p:cNvSpPr/>
            <p:nvPr/>
          </p:nvSpPr>
          <p:spPr>
            <a:xfrm>
              <a:off x="3473780" y="2377094"/>
              <a:ext cx="1099748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90000"/>
                </a:lnSpc>
                <a:spcBef>
                  <a:spcPts val="600"/>
                </a:spcBef>
              </a:pPr>
              <a:endParaRPr lang="de-DE" sz="1000" dirty="0"/>
            </a:p>
          </p:txBody>
        </p:sp>
        <p:cxnSp>
          <p:nvCxnSpPr>
            <p:cNvPr id="62" name="Gerader Verbinder 61">
              <a:extLst>
                <a:ext uri="{FF2B5EF4-FFF2-40B4-BE49-F238E27FC236}">
                  <a16:creationId xmlns:a16="http://schemas.microsoft.com/office/drawing/2014/main" id="{CF70D5C6-DBC6-6B98-1A1A-A0694131E769}"/>
                </a:ext>
              </a:extLst>
            </p:cNvPr>
            <p:cNvCxnSpPr/>
            <p:nvPr/>
          </p:nvCxnSpPr>
          <p:spPr>
            <a:xfrm>
              <a:off x="3573415" y="3657340"/>
              <a:ext cx="902447" cy="0"/>
            </a:xfrm>
            <a:prstGeom prst="line">
              <a:avLst/>
            </a:prstGeom>
            <a:ln w="9525">
              <a:solidFill>
                <a:srgbClr val="213A5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Textfeld 63">
            <a:extLst>
              <a:ext uri="{FF2B5EF4-FFF2-40B4-BE49-F238E27FC236}">
                <a16:creationId xmlns:a16="http://schemas.microsoft.com/office/drawing/2014/main" id="{4D5F9C0D-1EBC-907C-FE87-2AED62DE2A32}"/>
              </a:ext>
            </a:extLst>
          </p:cNvPr>
          <p:cNvSpPr txBox="1"/>
          <p:nvPr/>
        </p:nvSpPr>
        <p:spPr>
          <a:xfrm>
            <a:off x="1661314" y="4785076"/>
            <a:ext cx="6153150" cy="8556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800" dirty="0"/>
              <a:t> </a:t>
            </a:r>
            <a:r>
              <a:rPr lang="de-DE" sz="1200" dirty="0"/>
              <a:t>Sauna: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400" i="1" dirty="0">
                <a:solidFill>
                  <a:schemeClr val="accent6">
                    <a:lumMod val="50000"/>
                  </a:schemeClr>
                </a:solidFill>
              </a:rPr>
              <a:t> Birken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200" dirty="0"/>
              <a:t>  Aufguss:</a:t>
            </a:r>
          </a:p>
        </p:txBody>
      </p:sp>
      <p:sp>
        <p:nvSpPr>
          <p:cNvPr id="68" name="Textfeld 67">
            <a:extLst>
              <a:ext uri="{FF2B5EF4-FFF2-40B4-BE49-F238E27FC236}">
                <a16:creationId xmlns:a16="http://schemas.microsoft.com/office/drawing/2014/main" id="{A640F16F-7814-47E8-FFD4-67E3C826B6D0}"/>
              </a:ext>
            </a:extLst>
          </p:cNvPr>
          <p:cNvSpPr txBox="1"/>
          <p:nvPr/>
        </p:nvSpPr>
        <p:spPr>
          <a:xfrm>
            <a:off x="4952122" y="4813224"/>
            <a:ext cx="6153150" cy="772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200" dirty="0"/>
              <a:t>Sauna: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400" i="1" dirty="0">
                <a:solidFill>
                  <a:schemeClr val="accent6">
                    <a:lumMod val="50000"/>
                  </a:schemeClr>
                </a:solidFill>
              </a:rPr>
              <a:t>Birken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200" dirty="0"/>
              <a:t>Aufguss:</a:t>
            </a:r>
          </a:p>
        </p:txBody>
      </p:sp>
      <p:sp>
        <p:nvSpPr>
          <p:cNvPr id="70" name="Textfeld 69">
            <a:extLst>
              <a:ext uri="{FF2B5EF4-FFF2-40B4-BE49-F238E27FC236}">
                <a16:creationId xmlns:a16="http://schemas.microsoft.com/office/drawing/2014/main" id="{31039C5B-1862-B291-C6AE-D039AB30BB34}"/>
              </a:ext>
            </a:extLst>
          </p:cNvPr>
          <p:cNvSpPr txBox="1"/>
          <p:nvPr/>
        </p:nvSpPr>
        <p:spPr>
          <a:xfrm>
            <a:off x="4212230" y="2078827"/>
            <a:ext cx="6153150" cy="8556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200" dirty="0"/>
              <a:t>Sauna: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400" i="1" dirty="0">
                <a:solidFill>
                  <a:srgbClr val="0070C0"/>
                </a:solidFill>
              </a:rPr>
              <a:t>Panorama</a:t>
            </a:r>
            <a:r>
              <a:rPr lang="de-DE" sz="2000" dirty="0"/>
              <a:t> 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de-DE" sz="1200" dirty="0"/>
              <a:t>Aufguss: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4DCE348-E23D-BF23-D5D2-59E02F5E1A1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491414" y="6139965"/>
            <a:ext cx="246475" cy="173982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CDECD981-5621-9C05-CC23-B9F1D826B0F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722412" y="6138844"/>
            <a:ext cx="246475" cy="173982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D26C5682-EF3F-A757-8CD5-2159C4CF9D8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961838" y="6138844"/>
            <a:ext cx="246475" cy="173982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F85A4887-CF17-963B-ED87-06B309A74CB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038157" y="3452385"/>
            <a:ext cx="246475" cy="173982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3A607F8D-0EB9-8792-6180-E30A56054B3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310411" y="3452385"/>
            <a:ext cx="246475" cy="173982"/>
          </a:xfrm>
          <a:prstGeom prst="rect">
            <a:avLst/>
          </a:prstGeom>
        </p:spPr>
      </p:pic>
      <p:pic>
        <p:nvPicPr>
          <p:cNvPr id="35" name="Grafik 34">
            <a:extLst>
              <a:ext uri="{FF2B5EF4-FFF2-40B4-BE49-F238E27FC236}">
                <a16:creationId xmlns:a16="http://schemas.microsoft.com/office/drawing/2014/main" id="{7749C71F-D1E8-4923-9FD9-C0E86697A50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741050" y="6159642"/>
            <a:ext cx="246475" cy="173982"/>
          </a:xfrm>
          <a:prstGeom prst="rect">
            <a:avLst/>
          </a:prstGeom>
        </p:spPr>
      </p:pic>
      <p:pic>
        <p:nvPicPr>
          <p:cNvPr id="45" name="Grafik 44">
            <a:extLst>
              <a:ext uri="{FF2B5EF4-FFF2-40B4-BE49-F238E27FC236}">
                <a16:creationId xmlns:a16="http://schemas.microsoft.com/office/drawing/2014/main" id="{B4CBEDB9-9BBA-A535-F41D-1DD1FD15014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979382" y="6159046"/>
            <a:ext cx="246475" cy="173982"/>
          </a:xfrm>
          <a:prstGeom prst="rect">
            <a:avLst/>
          </a:prstGeom>
        </p:spPr>
      </p:pic>
      <p:sp>
        <p:nvSpPr>
          <p:cNvPr id="65" name="Textfeld 64">
            <a:extLst>
              <a:ext uri="{FF2B5EF4-FFF2-40B4-BE49-F238E27FC236}">
                <a16:creationId xmlns:a16="http://schemas.microsoft.com/office/drawing/2014/main" id="{AC677410-00D8-966C-8011-864DF8D317A0}"/>
              </a:ext>
            </a:extLst>
          </p:cNvPr>
          <p:cNvSpPr txBox="1"/>
          <p:nvPr/>
        </p:nvSpPr>
        <p:spPr>
          <a:xfrm>
            <a:off x="7399031" y="5550750"/>
            <a:ext cx="13097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dirty="0">
                <a:solidFill>
                  <a:schemeClr val="accent6">
                    <a:lumMod val="50000"/>
                  </a:schemeClr>
                </a:solidFill>
              </a:rPr>
              <a:t>Tanne</a:t>
            </a:r>
          </a:p>
          <a:p>
            <a:pPr algn="ctr"/>
            <a:r>
              <a:rPr lang="de-DE" dirty="0">
                <a:solidFill>
                  <a:schemeClr val="accent6">
                    <a:lumMod val="50000"/>
                  </a:schemeClr>
                </a:solidFill>
              </a:rPr>
              <a:t>Blutorange</a:t>
            </a:r>
          </a:p>
        </p:txBody>
      </p:sp>
      <p:sp>
        <p:nvSpPr>
          <p:cNvPr id="67" name="Textfeld 66">
            <a:extLst>
              <a:ext uri="{FF2B5EF4-FFF2-40B4-BE49-F238E27FC236}">
                <a16:creationId xmlns:a16="http://schemas.microsoft.com/office/drawing/2014/main" id="{1FBE7160-2FD2-D94F-ABAD-5EC84C1CAF1D}"/>
              </a:ext>
            </a:extLst>
          </p:cNvPr>
          <p:cNvSpPr txBox="1"/>
          <p:nvPr/>
        </p:nvSpPr>
        <p:spPr>
          <a:xfrm>
            <a:off x="6476201" y="2857860"/>
            <a:ext cx="16217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dirty="0">
                <a:solidFill>
                  <a:schemeClr val="accent5">
                    <a:lumMod val="50000"/>
                  </a:schemeClr>
                </a:solidFill>
              </a:rPr>
              <a:t>Eukalyptus</a:t>
            </a:r>
          </a:p>
          <a:p>
            <a:pPr algn="ctr"/>
            <a:r>
              <a:rPr lang="de-DE" dirty="0">
                <a:solidFill>
                  <a:schemeClr val="accent5">
                    <a:lumMod val="50000"/>
                  </a:schemeClr>
                </a:solidFill>
              </a:rPr>
              <a:t>Papaya</a:t>
            </a:r>
          </a:p>
        </p:txBody>
      </p:sp>
      <p:sp>
        <p:nvSpPr>
          <p:cNvPr id="71" name="Textfeld 70">
            <a:extLst>
              <a:ext uri="{FF2B5EF4-FFF2-40B4-BE49-F238E27FC236}">
                <a16:creationId xmlns:a16="http://schemas.microsoft.com/office/drawing/2014/main" id="{8319D399-7CA6-3B6A-5A1B-D2CC99F2AF55}"/>
              </a:ext>
            </a:extLst>
          </p:cNvPr>
          <p:cNvSpPr txBox="1"/>
          <p:nvPr/>
        </p:nvSpPr>
        <p:spPr>
          <a:xfrm>
            <a:off x="4037590" y="5533250"/>
            <a:ext cx="15263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dirty="0">
                <a:solidFill>
                  <a:schemeClr val="accent6">
                    <a:lumMod val="50000"/>
                  </a:schemeClr>
                </a:solidFill>
              </a:rPr>
              <a:t>Birkensud</a:t>
            </a:r>
          </a:p>
          <a:p>
            <a:pPr algn="ctr"/>
            <a:r>
              <a:rPr lang="de-DE" dirty="0" err="1">
                <a:solidFill>
                  <a:schemeClr val="accent6">
                    <a:lumMod val="50000"/>
                  </a:schemeClr>
                </a:solidFill>
              </a:rPr>
              <a:t>nord.Fichte</a:t>
            </a:r>
            <a:endParaRPr lang="de-DE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63" name="Grafik 62" descr="Lächelndes Gesicht mit einfarbiger Füllung mit Herzaugen mit einfarbiger Füllung">
            <a:extLst>
              <a:ext uri="{FF2B5EF4-FFF2-40B4-BE49-F238E27FC236}">
                <a16:creationId xmlns:a16="http://schemas.microsoft.com/office/drawing/2014/main" id="{4983BE2B-86B2-7D07-7848-8D253DC0F0F6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8494907" y="6825324"/>
            <a:ext cx="362333" cy="362333"/>
          </a:xfrm>
          <a:prstGeom prst="rect">
            <a:avLst/>
          </a:prstGeom>
        </p:spPr>
      </p:pic>
      <p:pic>
        <p:nvPicPr>
          <p:cNvPr id="66" name="Grafik 65" descr="Lächelndes Gesicht mit einfarbiger Füllung mit Herzaugen mit einfarbiger Füllung">
            <a:extLst>
              <a:ext uri="{FF2B5EF4-FFF2-40B4-BE49-F238E27FC236}">
                <a16:creationId xmlns:a16="http://schemas.microsoft.com/office/drawing/2014/main" id="{BCE096D2-2D0E-4C8B-9A5C-535C257212D1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8219944" y="6097795"/>
            <a:ext cx="279577" cy="279577"/>
          </a:xfrm>
          <a:prstGeom prst="rect">
            <a:avLst/>
          </a:prstGeom>
        </p:spPr>
      </p:pic>
      <p:pic>
        <p:nvPicPr>
          <p:cNvPr id="69" name="Grafik 68" descr="Lächelndes Gesicht mit einfarbiger Füllung mit Herzaugen mit einfarbiger Füllung">
            <a:extLst>
              <a:ext uri="{FF2B5EF4-FFF2-40B4-BE49-F238E27FC236}">
                <a16:creationId xmlns:a16="http://schemas.microsoft.com/office/drawing/2014/main" id="{85736361-8CEC-96C1-526B-72AFD0C96390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3291958" y="6080418"/>
            <a:ext cx="279577" cy="279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0536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177</Words>
  <Application>Microsoft Office PowerPoint</Application>
  <PresentationFormat>Benutzerdefiniert</PresentationFormat>
  <Paragraphs>86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Birte Rabe | Heyst GmbH</dc:creator>
  <cp:lastModifiedBy>Blum</cp:lastModifiedBy>
  <cp:revision>126</cp:revision>
  <cp:lastPrinted>2026-07-28T05:54:19Z</cp:lastPrinted>
  <dcterms:created xsi:type="dcterms:W3CDTF">2020-07-13T12:36:52Z</dcterms:created>
  <dcterms:modified xsi:type="dcterms:W3CDTF">2026-07-28T05:54:24Z</dcterms:modified>
</cp:coreProperties>
</file>