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9" userDrawn="1">
          <p15:clr>
            <a:srgbClr val="A4A3A4"/>
          </p15:clr>
        </p15:guide>
        <p15:guide id="2" orient="horz" pos="23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82"/>
    <a:srgbClr val="213A5D"/>
    <a:srgbClr val="588D85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278" y="114"/>
      </p:cViewPr>
      <p:guideLst>
        <p:guide pos="419"/>
        <p:guide orient="horz" pos="23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9EBF-8C54-40DA-B447-48ECDE671C4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67E4E-961D-497C-A047-E8370CA49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06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67E4E-961D-497C-A047-E8370CA499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3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12731B0-18E7-49BE-9E5F-A9934DED8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" y="0"/>
            <a:ext cx="10688708" cy="7559675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565D52A-A05B-47D5-8554-F29A632B4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6947417"/>
            <a:ext cx="1686764" cy="454378"/>
          </a:xfrm>
          <a:prstGeom prst="rect">
            <a:avLst/>
          </a:prstGeom>
        </p:spPr>
      </p:pic>
      <p:pic>
        <p:nvPicPr>
          <p:cNvPr id="21" name="Grafik 20" descr="Ein Bild, das sitzend, Monitor, groß, Computer enthält.&#10;&#10;Automatisch generierte Beschreibung">
            <a:extLst>
              <a:ext uri="{FF2B5EF4-FFF2-40B4-BE49-F238E27FC236}">
                <a16:creationId xmlns:a16="http://schemas.microsoft.com/office/drawing/2014/main" id="{805FA590-0B8B-44C0-A1A1-F90A72E3E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4401" r="-9" b="3423"/>
          <a:stretch/>
        </p:blipFill>
        <p:spPr>
          <a:xfrm>
            <a:off x="0" y="300604"/>
            <a:ext cx="10691813" cy="64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  <p15:guide id="3" pos="3467">
          <p15:clr>
            <a:srgbClr val="FBAE40"/>
          </p15:clr>
        </p15:guide>
        <p15:guide id="4" pos="2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4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1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07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2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700A-0579-4926-B2DC-2FEE1D04C0E9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0EE1-9773-447D-8676-297CC8793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7FF552D-D5DE-4F2F-A33D-8CF93D44B793}"/>
              </a:ext>
            </a:extLst>
          </p:cNvPr>
          <p:cNvGrpSpPr/>
          <p:nvPr/>
        </p:nvGrpSpPr>
        <p:grpSpPr>
          <a:xfrm>
            <a:off x="5568709" y="218085"/>
            <a:ext cx="921179" cy="915933"/>
            <a:chOff x="6215420" y="1565175"/>
            <a:chExt cx="1032046" cy="99428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8DF9A2C-B75B-47FE-9040-AA0F5E1B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15420" y="1565175"/>
              <a:ext cx="1032046" cy="99428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74EF632-05A3-44DA-B822-99D0899A8077}"/>
                </a:ext>
              </a:extLst>
            </p:cNvPr>
            <p:cNvSpPr txBox="1"/>
            <p:nvPr/>
          </p:nvSpPr>
          <p:spPr>
            <a:xfrm>
              <a:off x="6573183" y="1804859"/>
              <a:ext cx="2438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bis</a:t>
              </a:r>
              <a:endParaRPr lang="de-DE" sz="6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68715F0-4771-4D0F-B87C-B1D1F887928E}"/>
                </a:ext>
              </a:extLst>
            </p:cNvPr>
            <p:cNvSpPr txBox="1"/>
            <p:nvPr/>
          </p:nvSpPr>
          <p:spPr>
            <a:xfrm>
              <a:off x="6398018" y="2001111"/>
              <a:ext cx="635172" cy="314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90°C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06A96C1-AB1B-4189-BD35-57DE652B6330}"/>
              </a:ext>
            </a:extLst>
          </p:cNvPr>
          <p:cNvGrpSpPr/>
          <p:nvPr/>
        </p:nvGrpSpPr>
        <p:grpSpPr>
          <a:xfrm>
            <a:off x="6429438" y="496337"/>
            <a:ext cx="1273130" cy="1263254"/>
            <a:chOff x="7532175" y="629932"/>
            <a:chExt cx="1597416" cy="159741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DBD574B-DEDF-44ED-A3B2-A080E5DFA763}"/>
                </a:ext>
              </a:extLst>
            </p:cNvPr>
            <p:cNvSpPr/>
            <p:nvPr/>
          </p:nvSpPr>
          <p:spPr>
            <a:xfrm>
              <a:off x="7532175" y="629932"/>
              <a:ext cx="1597416" cy="1597416"/>
            </a:xfrm>
            <a:prstGeom prst="ellipse">
              <a:avLst/>
            </a:prstGeom>
            <a:solidFill>
              <a:srgbClr val="213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5CC258C-C116-4420-80DC-1C6A79251A4A}"/>
                </a:ext>
              </a:extLst>
            </p:cNvPr>
            <p:cNvSpPr txBox="1"/>
            <p:nvPr/>
          </p:nvSpPr>
          <p:spPr>
            <a:xfrm>
              <a:off x="7924406" y="1037081"/>
              <a:ext cx="846667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Birken-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7EA6034-B5F3-47C6-9A72-A4BCC3A790F8}"/>
                </a:ext>
              </a:extLst>
            </p:cNvPr>
            <p:cNvSpPr txBox="1"/>
            <p:nvPr/>
          </p:nvSpPr>
          <p:spPr>
            <a:xfrm>
              <a:off x="7772854" y="1509025"/>
              <a:ext cx="1212315" cy="372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de-DE" sz="1600" b="1" dirty="0">
                  <a:solidFill>
                    <a:schemeClr val="bg1"/>
                  </a:solidFill>
                </a:rPr>
                <a:t>Panorama-</a:t>
              </a:r>
              <a:br>
                <a:rPr lang="de-DE" sz="1600" b="1" dirty="0">
                  <a:solidFill>
                    <a:schemeClr val="bg1"/>
                  </a:solidFill>
                </a:rPr>
              </a:br>
              <a:r>
                <a:rPr lang="de-DE" sz="1600" b="1" dirty="0">
                  <a:solidFill>
                    <a:schemeClr val="bg1"/>
                  </a:solidFill>
                </a:rPr>
                <a:t>Sauna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234F4ED6-8617-475E-AB55-B14D077A9E6F}"/>
                </a:ext>
              </a:extLst>
            </p:cNvPr>
            <p:cNvCxnSpPr>
              <a:cxnSpLocks/>
            </p:cNvCxnSpPr>
            <p:nvPr/>
          </p:nvCxnSpPr>
          <p:spPr>
            <a:xfrm>
              <a:off x="8148762" y="1436296"/>
              <a:ext cx="401903" cy="0"/>
            </a:xfrm>
            <a:prstGeom prst="line">
              <a:avLst/>
            </a:prstGeom>
            <a:ln w="22225">
              <a:solidFill>
                <a:srgbClr val="0081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C637B35B-74F2-4BF7-ADA5-5B88461B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4662">
            <a:off x="7591202" y="1313676"/>
            <a:ext cx="805420" cy="7759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08B665F-0532-4517-8C69-5D2E117EE195}"/>
              </a:ext>
            </a:extLst>
          </p:cNvPr>
          <p:cNvSpPr txBox="1"/>
          <p:nvPr/>
        </p:nvSpPr>
        <p:spPr>
          <a:xfrm>
            <a:off x="7863977" y="1458046"/>
            <a:ext cx="238643" cy="210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bis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AA9A5C-6628-44C7-97A0-1B628862F16D}"/>
              </a:ext>
            </a:extLst>
          </p:cNvPr>
          <p:cNvSpPr txBox="1"/>
          <p:nvPr/>
        </p:nvSpPr>
        <p:spPr>
          <a:xfrm>
            <a:off x="7706049" y="1604790"/>
            <a:ext cx="592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85°C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B285263-2FA3-493D-9447-3F95F25B54B4}"/>
              </a:ext>
            </a:extLst>
          </p:cNvPr>
          <p:cNvSpPr/>
          <p:nvPr/>
        </p:nvSpPr>
        <p:spPr>
          <a:xfrm>
            <a:off x="3681567" y="790500"/>
            <a:ext cx="1467239" cy="518716"/>
          </a:xfrm>
          <a:prstGeom prst="rect">
            <a:avLst/>
          </a:prstGeom>
          <a:solidFill>
            <a:srgbClr val="008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Di. 19.05.  –   Mo. 25.05.2026</a:t>
            </a:r>
          </a:p>
        </p:txBody>
      </p:sp>
      <p:pic>
        <p:nvPicPr>
          <p:cNvPr id="180" name="Grafik 179">
            <a:extLst>
              <a:ext uri="{FF2B5EF4-FFF2-40B4-BE49-F238E27FC236}">
                <a16:creationId xmlns:a16="http://schemas.microsoft.com/office/drawing/2014/main" id="{898FDC0B-B9D8-4E5A-9354-1C3C177A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6588"/>
          <a:stretch/>
        </p:blipFill>
        <p:spPr>
          <a:xfrm>
            <a:off x="2927880" y="280360"/>
            <a:ext cx="2328223" cy="593038"/>
          </a:xfrm>
          <a:prstGeom prst="rect">
            <a:avLst/>
          </a:prstGeom>
        </p:spPr>
      </p:pic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D6A7EB14-1E70-429B-ACA7-1172C121F638}"/>
              </a:ext>
            </a:extLst>
          </p:cNvPr>
          <p:cNvCxnSpPr>
            <a:cxnSpLocks/>
            <a:stCxn id="129" idx="2"/>
            <a:endCxn id="90" idx="6"/>
          </p:cNvCxnSpPr>
          <p:nvPr/>
        </p:nvCxnSpPr>
        <p:spPr>
          <a:xfrm>
            <a:off x="882601" y="4228690"/>
            <a:ext cx="8874356" cy="3689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9E441C8D-2644-4F64-9A84-672729C7D665}"/>
              </a:ext>
            </a:extLst>
          </p:cNvPr>
          <p:cNvSpPr/>
          <p:nvPr/>
        </p:nvSpPr>
        <p:spPr>
          <a:xfrm>
            <a:off x="882601" y="417643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B20701C6-AA08-44AB-9E5C-162B53B47FDC}"/>
              </a:ext>
            </a:extLst>
          </p:cNvPr>
          <p:cNvSpPr/>
          <p:nvPr/>
        </p:nvSpPr>
        <p:spPr>
          <a:xfrm>
            <a:off x="2443607" y="4131759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E0068A4A-FB82-4A46-8660-A9AA5528D6E6}"/>
              </a:ext>
            </a:extLst>
          </p:cNvPr>
          <p:cNvSpPr/>
          <p:nvPr/>
        </p:nvSpPr>
        <p:spPr>
          <a:xfrm>
            <a:off x="1492192" y="416107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4AEDD167-6891-484F-9069-38CFEDE48265}"/>
              </a:ext>
            </a:extLst>
          </p:cNvPr>
          <p:cNvSpPr/>
          <p:nvPr/>
        </p:nvSpPr>
        <p:spPr>
          <a:xfrm>
            <a:off x="3095503" y="42056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341D21C-DD48-40D4-BF3C-22B5C9AC54B1}"/>
              </a:ext>
            </a:extLst>
          </p:cNvPr>
          <p:cNvSpPr/>
          <p:nvPr/>
        </p:nvSpPr>
        <p:spPr>
          <a:xfrm>
            <a:off x="4048255" y="413508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2A1718E5-0BB7-4490-AD4D-2287CEA25E3B}"/>
              </a:ext>
            </a:extLst>
          </p:cNvPr>
          <p:cNvSpPr/>
          <p:nvPr/>
        </p:nvSpPr>
        <p:spPr>
          <a:xfrm>
            <a:off x="5607666" y="4132731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94A92C4-4286-44D9-8C24-7ABB541D4E9E}"/>
              </a:ext>
            </a:extLst>
          </p:cNvPr>
          <p:cNvSpPr/>
          <p:nvPr/>
        </p:nvSpPr>
        <p:spPr>
          <a:xfrm>
            <a:off x="4740666" y="419059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1E2116F8-7C65-4E1D-BF06-403F96176EC9}"/>
              </a:ext>
            </a:extLst>
          </p:cNvPr>
          <p:cNvSpPr/>
          <p:nvPr/>
        </p:nvSpPr>
        <p:spPr>
          <a:xfrm>
            <a:off x="6384811" y="4210077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89339496-C6EF-4EBD-B1A0-F23F854EC25F}"/>
              </a:ext>
            </a:extLst>
          </p:cNvPr>
          <p:cNvSpPr/>
          <p:nvPr/>
        </p:nvSpPr>
        <p:spPr>
          <a:xfrm>
            <a:off x="7244754" y="4146415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de-DE" dirty="0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024DC2-EC64-4E84-B4D2-BFD96F0E85E9}"/>
              </a:ext>
            </a:extLst>
          </p:cNvPr>
          <p:cNvSpPr/>
          <p:nvPr/>
        </p:nvSpPr>
        <p:spPr>
          <a:xfrm>
            <a:off x="8860130" y="4133888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1607A9B-7000-45CB-B1C6-90DAE814A25A}"/>
              </a:ext>
            </a:extLst>
          </p:cNvPr>
          <p:cNvSpPr/>
          <p:nvPr/>
        </p:nvSpPr>
        <p:spPr>
          <a:xfrm>
            <a:off x="8029974" y="4221614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/>
              <a:t>    </a:t>
            </a:r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5F4DB01E-4A07-4928-BBF6-23818EBC360A}"/>
              </a:ext>
            </a:extLst>
          </p:cNvPr>
          <p:cNvGrpSpPr/>
          <p:nvPr/>
        </p:nvGrpSpPr>
        <p:grpSpPr>
          <a:xfrm>
            <a:off x="3382092" y="2024846"/>
            <a:ext cx="1440000" cy="2088000"/>
            <a:chOff x="3682773" y="2118882"/>
            <a:chExt cx="1315859" cy="2098290"/>
          </a:xfrm>
        </p:grpSpPr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0A4B6453-65C6-48AE-B284-4C8C2C02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82773" y="2118882"/>
              <a:ext cx="1315859" cy="2098290"/>
            </a:xfrm>
            <a:prstGeom prst="rect">
              <a:avLst/>
            </a:prstGeom>
          </p:spPr>
        </p:pic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13043598-6819-49E3-B928-FC8E59508187}"/>
                </a:ext>
              </a:extLst>
            </p:cNvPr>
            <p:cNvSpPr txBox="1"/>
            <p:nvPr/>
          </p:nvSpPr>
          <p:spPr>
            <a:xfrm>
              <a:off x="3827605" y="3708239"/>
              <a:ext cx="1121093" cy="353943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15 Uhr</a:t>
              </a:r>
            </a:p>
          </p:txBody>
        </p: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EC4E1C7A-6130-40A6-AFE5-3A2981BC79CA}"/>
                </a:ext>
              </a:extLst>
            </p:cNvPr>
            <p:cNvCxnSpPr>
              <a:cxnSpLocks/>
            </p:cNvCxnSpPr>
            <p:nvPr/>
          </p:nvCxnSpPr>
          <p:spPr>
            <a:xfrm>
              <a:off x="3903260" y="3735681"/>
              <a:ext cx="902447" cy="0"/>
            </a:xfrm>
            <a:prstGeom prst="line">
              <a:avLst/>
            </a:prstGeom>
            <a:solidFill>
              <a:schemeClr val="l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E7AA87C-6FC2-41C7-91E8-5D4D19C2E404}"/>
              </a:ext>
            </a:extLst>
          </p:cNvPr>
          <p:cNvGrpSpPr/>
          <p:nvPr/>
        </p:nvGrpSpPr>
        <p:grpSpPr>
          <a:xfrm>
            <a:off x="222450" y="2039485"/>
            <a:ext cx="1440000" cy="2088000"/>
            <a:chOff x="3357485" y="2043954"/>
            <a:chExt cx="1315859" cy="2098290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1F7C23D5-F242-4C6E-A5A8-E99A317E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7485" y="2043954"/>
              <a:ext cx="1315859" cy="2098290"/>
            </a:xfrm>
            <a:prstGeom prst="rect">
              <a:avLst/>
            </a:prstGeom>
          </p:spPr>
        </p:pic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105D516E-9002-4690-BF90-8760DDD46E25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11 Uhr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D436F007-B756-4F69-9CCD-E368B811CA73}"/>
                </a:ext>
              </a:extLst>
            </p:cNvPr>
            <p:cNvSpPr/>
            <p:nvPr/>
          </p:nvSpPr>
          <p:spPr>
            <a:xfrm>
              <a:off x="3459416" y="2143996"/>
              <a:ext cx="1099748" cy="772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Sauna: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400" i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Birken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de-DE" sz="1200" dirty="0">
                  <a:latin typeface="+mj-lt"/>
                </a:rPr>
                <a:t>Aufguss:</a:t>
              </a:r>
            </a:p>
          </p:txBody>
        </p: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F518F76D-570B-4ABD-9BA9-3D0C31170D04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1AF03DA-B2C2-4A2C-A798-C03EC2F9C6F6}"/>
              </a:ext>
            </a:extLst>
          </p:cNvPr>
          <p:cNvGrpSpPr/>
          <p:nvPr/>
        </p:nvGrpSpPr>
        <p:grpSpPr>
          <a:xfrm>
            <a:off x="1788430" y="2023729"/>
            <a:ext cx="1440000" cy="2088000"/>
            <a:chOff x="3359779" y="2043954"/>
            <a:chExt cx="1315859" cy="2098290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68C85627-CF60-442A-9021-A60DBD333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65" name="Textfeld 164">
              <a:extLst>
                <a:ext uri="{FF2B5EF4-FFF2-40B4-BE49-F238E27FC236}">
                  <a16:creationId xmlns:a16="http://schemas.microsoft.com/office/drawing/2014/main" id="{F0BA58CA-394D-45A5-BDCA-7F519790170C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13 Uhr</a:t>
              </a: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673A70BF-B185-457C-A6E1-A7070682B3AD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0" name="Gerader Verbinder 169">
              <a:extLst>
                <a:ext uri="{FF2B5EF4-FFF2-40B4-BE49-F238E27FC236}">
                  <a16:creationId xmlns:a16="http://schemas.microsoft.com/office/drawing/2014/main" id="{5C1C1AA3-4F32-4C93-BB04-C0146A40D180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921998C-9BEE-4B75-928F-F99AEB7EB81E}"/>
              </a:ext>
            </a:extLst>
          </p:cNvPr>
          <p:cNvGrpSpPr/>
          <p:nvPr/>
        </p:nvGrpSpPr>
        <p:grpSpPr>
          <a:xfrm>
            <a:off x="4953898" y="2028114"/>
            <a:ext cx="1440000" cy="2088000"/>
            <a:chOff x="3359779" y="2043954"/>
            <a:chExt cx="1315859" cy="2098290"/>
          </a:xfrm>
        </p:grpSpPr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505A544F-6010-48BF-86D1-D3AB3C48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4D8D1DB1-0BA5-4B1D-B372-1AC4EDB14B57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17 Uhr</a:t>
              </a: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8057CF31-AC0C-4BD6-804B-714FD4886F38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FEDF4262-6365-490D-8FE1-879A614F4652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47DE8992-5BA3-4E1E-A440-73625D349991}"/>
              </a:ext>
            </a:extLst>
          </p:cNvPr>
          <p:cNvGrpSpPr/>
          <p:nvPr/>
        </p:nvGrpSpPr>
        <p:grpSpPr>
          <a:xfrm>
            <a:off x="8193121" y="2044731"/>
            <a:ext cx="1440000" cy="2088000"/>
            <a:chOff x="3359779" y="2043954"/>
            <a:chExt cx="1315859" cy="2098290"/>
          </a:xfrm>
        </p:grpSpPr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B724729D-DBFD-4192-A5E5-F4D3CFC3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281" name="Textfeld 280">
              <a:extLst>
                <a:ext uri="{FF2B5EF4-FFF2-40B4-BE49-F238E27FC236}">
                  <a16:creationId xmlns:a16="http://schemas.microsoft.com/office/drawing/2014/main" id="{96903ED7-F9E5-4600-9DD2-AED26ABF36CF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21 Uhr</a:t>
              </a:r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96F499C8-EA2B-4EF9-9132-F0C04E239CF3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86" name="Gerader Verbinder 285">
              <a:extLst>
                <a:ext uri="{FF2B5EF4-FFF2-40B4-BE49-F238E27FC236}">
                  <a16:creationId xmlns:a16="http://schemas.microsoft.com/office/drawing/2014/main" id="{1929381C-6836-4F9E-AAF9-213FA69D6526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D0D7871B-265F-4BE7-99D4-24A3ACD1BEC7}"/>
              </a:ext>
            </a:extLst>
          </p:cNvPr>
          <p:cNvGrpSpPr/>
          <p:nvPr/>
        </p:nvGrpSpPr>
        <p:grpSpPr>
          <a:xfrm>
            <a:off x="816884" y="4338062"/>
            <a:ext cx="1440000" cy="2088000"/>
            <a:chOff x="1104946" y="4462797"/>
            <a:chExt cx="1315859" cy="2098290"/>
          </a:xfrm>
        </p:grpSpPr>
        <p:pic>
          <p:nvPicPr>
            <p:cNvPr id="288" name="Grafik 287">
              <a:extLst>
                <a:ext uri="{FF2B5EF4-FFF2-40B4-BE49-F238E27FC236}">
                  <a16:creationId xmlns:a16="http://schemas.microsoft.com/office/drawing/2014/main" id="{A28D4479-1F54-4AC6-943B-4DF52486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89" name="Textfeld 288">
              <a:extLst>
                <a:ext uri="{FF2B5EF4-FFF2-40B4-BE49-F238E27FC236}">
                  <a16:creationId xmlns:a16="http://schemas.microsoft.com/office/drawing/2014/main" id="{77492648-64C0-47B6-BD64-B668FD5CF2A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12 Uhr</a:t>
              </a:r>
            </a:p>
          </p:txBody>
        </p:sp>
        <p:sp>
          <p:nvSpPr>
            <p:cNvPr id="293" name="Rechteck 292">
              <a:extLst>
                <a:ext uri="{FF2B5EF4-FFF2-40B4-BE49-F238E27FC236}">
                  <a16:creationId xmlns:a16="http://schemas.microsoft.com/office/drawing/2014/main" id="{3B098BE3-EBB4-4A4C-AC76-ED1A5DF16467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294" name="Gerader Verbinder 293">
              <a:extLst>
                <a:ext uri="{FF2B5EF4-FFF2-40B4-BE49-F238E27FC236}">
                  <a16:creationId xmlns:a16="http://schemas.microsoft.com/office/drawing/2014/main" id="{A7C0C901-9EC7-4716-BB3F-D54E67303FF1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BE3BD167-DCA2-4C16-AE37-69473258B96F}"/>
              </a:ext>
            </a:extLst>
          </p:cNvPr>
          <p:cNvGrpSpPr/>
          <p:nvPr/>
        </p:nvGrpSpPr>
        <p:grpSpPr>
          <a:xfrm>
            <a:off x="2434374" y="4335078"/>
            <a:ext cx="1440000" cy="2088000"/>
            <a:chOff x="1104946" y="4462797"/>
            <a:chExt cx="1315859" cy="2098290"/>
          </a:xfrm>
        </p:grpSpPr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F85F9059-A0AF-462D-B581-ED8F941B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297" name="Textfeld 296">
              <a:extLst>
                <a:ext uri="{FF2B5EF4-FFF2-40B4-BE49-F238E27FC236}">
                  <a16:creationId xmlns:a16="http://schemas.microsoft.com/office/drawing/2014/main" id="{78F489A8-5AA0-4693-836B-58F2879F919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14 Uhr</a:t>
              </a:r>
            </a:p>
          </p:txBody>
        </p:sp>
        <p:sp>
          <p:nvSpPr>
            <p:cNvPr id="301" name="Rechteck 300">
              <a:extLst>
                <a:ext uri="{FF2B5EF4-FFF2-40B4-BE49-F238E27FC236}">
                  <a16:creationId xmlns:a16="http://schemas.microsoft.com/office/drawing/2014/main" id="{8A34B602-63B0-4CE2-BF02-BB6C17FB8A4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02" name="Gerader Verbinder 301">
              <a:extLst>
                <a:ext uri="{FF2B5EF4-FFF2-40B4-BE49-F238E27FC236}">
                  <a16:creationId xmlns:a16="http://schemas.microsoft.com/office/drawing/2014/main" id="{342EE0E5-1134-439E-BDFE-0CEC06CA44D4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6C5FE485-A835-4E6A-A384-B44BDD660180}"/>
              </a:ext>
            </a:extLst>
          </p:cNvPr>
          <p:cNvGrpSpPr/>
          <p:nvPr/>
        </p:nvGrpSpPr>
        <p:grpSpPr>
          <a:xfrm>
            <a:off x="5699561" y="4333339"/>
            <a:ext cx="1440000" cy="2088000"/>
            <a:chOff x="1104946" y="4462797"/>
            <a:chExt cx="1315859" cy="2098290"/>
          </a:xfrm>
        </p:grpSpPr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EEAEAEE6-D3E7-4641-A0EA-1BD25370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6C147D-03DE-4C57-B03D-0704160FAD88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18 Uhr</a:t>
              </a:r>
            </a:p>
          </p:txBody>
        </p:sp>
        <p:sp>
          <p:nvSpPr>
            <p:cNvPr id="317" name="Rechteck 316">
              <a:extLst>
                <a:ext uri="{FF2B5EF4-FFF2-40B4-BE49-F238E27FC236}">
                  <a16:creationId xmlns:a16="http://schemas.microsoft.com/office/drawing/2014/main" id="{89A1EFAD-0D24-4E54-968F-16176C187509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113A4A9C-7D9C-49D6-968C-71D034627B9D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Grafik 27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D47C572-29A4-435A-B391-23DFF6D929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76" y="147779"/>
            <a:ext cx="2335522" cy="1915334"/>
          </a:xfrm>
          <a:prstGeom prst="rect">
            <a:avLst/>
          </a:prstGeom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8ADB802-165F-4246-AD7F-B7084C6DC132}"/>
              </a:ext>
            </a:extLst>
          </p:cNvPr>
          <p:cNvGrpSpPr/>
          <p:nvPr/>
        </p:nvGrpSpPr>
        <p:grpSpPr>
          <a:xfrm>
            <a:off x="9002702" y="4324911"/>
            <a:ext cx="1404000" cy="2088000"/>
            <a:chOff x="1104946" y="4462797"/>
            <a:chExt cx="1315859" cy="2098290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057E4A31-CFA5-4C21-B5DF-BE6BDB43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77D05BAE-8B75-40E3-A18C-8402115F51D4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dirty="0">
                  <a:solidFill>
                    <a:schemeClr val="accent3">
                      <a:lumMod val="75000"/>
                    </a:schemeClr>
                  </a:solidFill>
                </a:rPr>
                <a:t>22 Uhr</a:t>
              </a: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61D4114-0A2F-4701-BCF6-95F8FE735DBE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D917977C-027F-4867-A6FA-2EE5A818E079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Ellipse 89">
            <a:extLst>
              <a:ext uri="{FF2B5EF4-FFF2-40B4-BE49-F238E27FC236}">
                <a16:creationId xmlns:a16="http://schemas.microsoft.com/office/drawing/2014/main" id="{674B4CE1-098F-4B44-AD9E-108D96A304C3}"/>
              </a:ext>
            </a:extLst>
          </p:cNvPr>
          <p:cNvSpPr/>
          <p:nvPr/>
        </p:nvSpPr>
        <p:spPr>
          <a:xfrm>
            <a:off x="9652448" y="4213326"/>
            <a:ext cx="104509" cy="104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52CE789D-F923-486D-8B5A-8EF79634A6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9134" y="3445232"/>
            <a:ext cx="246475" cy="173982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0B4C591B-3C11-4915-BA4D-49E76D0C3A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2933" y="3445232"/>
            <a:ext cx="246475" cy="173982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8A6FA17C-B589-4B64-BC7A-FBD018C201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2502" y="3445232"/>
            <a:ext cx="246475" cy="173982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12C9A1C4-033F-4713-AEA4-76CF3C713C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85119" y="3459366"/>
            <a:ext cx="246475" cy="173982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4DCF25D-21F7-46B4-B27C-1F19630CE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61708" y="3458488"/>
            <a:ext cx="246475" cy="173982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CFEAFFFB-D7BA-4310-BB8C-46CE5E1475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676" y="3459571"/>
            <a:ext cx="246475" cy="173982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CCC43A00-6114-4BFC-962E-07C7A2FD29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1311" y="3459366"/>
            <a:ext cx="246475" cy="173982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91F031D0-3B6C-4263-A80F-DA934CC2C5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12901" y="3446131"/>
            <a:ext cx="246475" cy="173982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C6495324-7D51-48CE-8459-753BC224EB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9561" y="3446131"/>
            <a:ext cx="246475" cy="173982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10A31C6B-DA54-4159-955C-A85CDDE7A6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73152" y="3446325"/>
            <a:ext cx="246475" cy="173982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896A7ABA-04D0-457F-AA0C-125F3428B1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8631" y="3445815"/>
            <a:ext cx="246475" cy="173982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BA9796C2-263F-4777-B9FF-250C44A9D1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7033" y="6132819"/>
            <a:ext cx="246475" cy="173982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6DD715B6-012B-49EA-8A84-F537CEA0A0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7786" y="6129233"/>
            <a:ext cx="246475" cy="173982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858BD6E9-3AA0-480F-B06B-7B13ACCA4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57818" y="6129233"/>
            <a:ext cx="246475" cy="173982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D744E310-216F-4FD2-A90E-D9FF5A1B02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79763" y="6145751"/>
            <a:ext cx="246475" cy="173982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85DEED72-7967-400B-B8A8-B9C7ED98B8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06265" y="6132819"/>
            <a:ext cx="246475" cy="173982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D209E2B5-6C94-402B-B0C9-DA2EA13BAD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40460" y="6132819"/>
            <a:ext cx="246475" cy="17398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8AA62F1-7F34-472F-AD7F-B446733853C1}"/>
              </a:ext>
            </a:extLst>
          </p:cNvPr>
          <p:cNvSpPr/>
          <p:nvPr/>
        </p:nvSpPr>
        <p:spPr>
          <a:xfrm>
            <a:off x="3242397" y="2128621"/>
            <a:ext cx="1674239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0234CF-04BB-4A9B-9452-E9B7A5A78A04}"/>
              </a:ext>
            </a:extLst>
          </p:cNvPr>
          <p:cNvSpPr/>
          <p:nvPr/>
        </p:nvSpPr>
        <p:spPr>
          <a:xfrm>
            <a:off x="5085377" y="2102383"/>
            <a:ext cx="114799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DFC9-5CCB-4465-927E-F4D308BB1429}"/>
              </a:ext>
            </a:extLst>
          </p:cNvPr>
          <p:cNvSpPr/>
          <p:nvPr/>
        </p:nvSpPr>
        <p:spPr>
          <a:xfrm>
            <a:off x="6213623" y="2129609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D87E1E-504C-4A10-ABE8-528AEF7C77F3}"/>
              </a:ext>
            </a:extLst>
          </p:cNvPr>
          <p:cNvSpPr/>
          <p:nvPr/>
        </p:nvSpPr>
        <p:spPr>
          <a:xfrm>
            <a:off x="645287" y="4858729"/>
            <a:ext cx="179832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A828F6-2327-4002-8AAE-C20B2089643B}"/>
              </a:ext>
            </a:extLst>
          </p:cNvPr>
          <p:cNvSpPr/>
          <p:nvPr/>
        </p:nvSpPr>
        <p:spPr>
          <a:xfrm>
            <a:off x="458413" y="488622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28CB2D8-FCC5-4466-8449-4AADCA96D19A}"/>
              </a:ext>
            </a:extLst>
          </p:cNvPr>
          <p:cNvSpPr/>
          <p:nvPr/>
        </p:nvSpPr>
        <p:spPr>
          <a:xfrm>
            <a:off x="3751774" y="4843738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12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078B71-359C-4BD7-BCA7-0D76F94560A9}"/>
              </a:ext>
            </a:extLst>
          </p:cNvPr>
          <p:cNvSpPr/>
          <p:nvPr/>
        </p:nvSpPr>
        <p:spPr>
          <a:xfrm>
            <a:off x="6964648" y="4812664"/>
            <a:ext cx="5343525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032B2F-45E8-45A0-ACAA-9810B6CD65F5}"/>
              </a:ext>
            </a:extLst>
          </p:cNvPr>
          <p:cNvSpPr txBox="1"/>
          <p:nvPr/>
        </p:nvSpPr>
        <p:spPr>
          <a:xfrm>
            <a:off x="1990546" y="2048399"/>
            <a:ext cx="976486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</a:t>
            </a:r>
            <a:r>
              <a:rPr lang="de-DE" sz="1400" i="1" dirty="0">
                <a:solidFill>
                  <a:srgbClr val="0070C0"/>
                </a:solidFill>
              </a:rPr>
              <a:t>Panorama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Aufguss: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FE969B2-DB32-4CD9-866B-C4CED1A2435C}"/>
              </a:ext>
            </a:extLst>
          </p:cNvPr>
          <p:cNvSpPr/>
          <p:nvPr/>
        </p:nvSpPr>
        <p:spPr>
          <a:xfrm>
            <a:off x="2191666" y="6962005"/>
            <a:ext cx="8173714" cy="52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8182"/>
                </a:solidFill>
              </a:rPr>
              <a:t>            Sanfter Aufguss                              Normaler Aufguss             Intensiver Aufguss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Honigcreme als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1BFB6A14-48E0-4177-9830-D1E8CAE126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34580" y="6895256"/>
            <a:ext cx="246475" cy="1739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A57935D7-35C4-43FF-9382-C9E5C758D4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01375" y="6888840"/>
            <a:ext cx="246475" cy="173982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04FDA32E-2E8A-49BE-9FD1-305309F37B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7547" y="6888684"/>
            <a:ext cx="246475" cy="173982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BAEB71D8-1BF6-426A-92AB-050A76A83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04685" y="6888840"/>
            <a:ext cx="246475" cy="173982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D4500107-6FC1-4A6A-BF44-ED474CE12B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53093" y="6890999"/>
            <a:ext cx="246475" cy="173982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59F8484-51D9-42BB-B1AA-63BDDF725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8459" y="6888840"/>
            <a:ext cx="246475" cy="1739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2652264A-D2EB-45A1-BD6E-7F8EACE6C3E2}"/>
              </a:ext>
            </a:extLst>
          </p:cNvPr>
          <p:cNvSpPr txBox="1"/>
          <p:nvPr/>
        </p:nvSpPr>
        <p:spPr>
          <a:xfrm>
            <a:off x="2332314" y="7232561"/>
            <a:ext cx="712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de-DE" sz="1200" dirty="0">
                <a:solidFill>
                  <a:srgbClr val="008182"/>
                </a:solidFill>
              </a:rPr>
              <a:t>mit Musik                                                                                                                                      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kostenlose Beigabe</a:t>
            </a:r>
          </a:p>
        </p:txBody>
      </p:sp>
      <p:pic>
        <p:nvPicPr>
          <p:cNvPr id="37" name="Grafik 36" descr="Musiknote">
            <a:extLst>
              <a:ext uri="{FF2B5EF4-FFF2-40B4-BE49-F238E27FC236}">
                <a16:creationId xmlns:a16="http://schemas.microsoft.com/office/drawing/2014/main" id="{DBB3368F-A2AA-44F3-BCBE-98DDE1137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01628" y="6858086"/>
            <a:ext cx="244339" cy="244339"/>
          </a:xfrm>
          <a:prstGeom prst="rect">
            <a:avLst/>
          </a:prstGeom>
        </p:spPr>
      </p:pic>
      <p:pic>
        <p:nvPicPr>
          <p:cNvPr id="151" name="Grafik 150" descr="Musiknote">
            <a:extLst>
              <a:ext uri="{FF2B5EF4-FFF2-40B4-BE49-F238E27FC236}">
                <a16:creationId xmlns:a16="http://schemas.microsoft.com/office/drawing/2014/main" id="{14CEEDF1-F347-48CF-8EE1-0D46D910B5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12506" y="6086458"/>
            <a:ext cx="244339" cy="244339"/>
          </a:xfrm>
          <a:prstGeom prst="rect">
            <a:avLst/>
          </a:prstGeom>
        </p:spPr>
      </p:pic>
      <p:pic>
        <p:nvPicPr>
          <p:cNvPr id="152" name="Grafik 151" descr="Musiknote">
            <a:extLst>
              <a:ext uri="{FF2B5EF4-FFF2-40B4-BE49-F238E27FC236}">
                <a16:creationId xmlns:a16="http://schemas.microsoft.com/office/drawing/2014/main" id="{90CC31AF-4F98-4ABE-813F-F888B5EB13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22162" y="6080418"/>
            <a:ext cx="244339" cy="244339"/>
          </a:xfrm>
          <a:prstGeom prst="rect">
            <a:avLst/>
          </a:prstGeom>
        </p:spPr>
      </p:pic>
      <p:pic>
        <p:nvPicPr>
          <p:cNvPr id="39" name="Grafik 38" descr="Bienenstock">
            <a:extLst>
              <a:ext uri="{FF2B5EF4-FFF2-40B4-BE49-F238E27FC236}">
                <a16:creationId xmlns:a16="http://schemas.microsoft.com/office/drawing/2014/main" id="{F4E14FB9-F2C6-49AC-BDB2-2866B701D0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80231" y="6806111"/>
            <a:ext cx="358357" cy="358357"/>
          </a:xfrm>
          <a:prstGeom prst="rect">
            <a:avLst/>
          </a:prstGeom>
        </p:spPr>
      </p:pic>
      <p:pic>
        <p:nvPicPr>
          <p:cNvPr id="158" name="Grafik 157" descr="Bienenstock">
            <a:extLst>
              <a:ext uri="{FF2B5EF4-FFF2-40B4-BE49-F238E27FC236}">
                <a16:creationId xmlns:a16="http://schemas.microsoft.com/office/drawing/2014/main" id="{2ADDECA4-D21A-43F4-9F10-44024968C2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70339" y="6060095"/>
            <a:ext cx="305806" cy="305806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678CAE6A-7E00-42C4-80B7-9C26CDCC97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86935" y="6140054"/>
            <a:ext cx="246475" cy="173982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8D7453E-A218-44E2-91A1-235C3BDC5F59}"/>
              </a:ext>
            </a:extLst>
          </p:cNvPr>
          <p:cNvSpPr txBox="1"/>
          <p:nvPr/>
        </p:nvSpPr>
        <p:spPr>
          <a:xfrm>
            <a:off x="335612" y="2874363"/>
            <a:ext cx="119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Eukalyptus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A35A552-0C02-4F00-A8F5-EBA14FE0B4CE}"/>
              </a:ext>
            </a:extLst>
          </p:cNvPr>
          <p:cNvSpPr txBox="1"/>
          <p:nvPr/>
        </p:nvSpPr>
        <p:spPr>
          <a:xfrm>
            <a:off x="1902106" y="2862136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Grapefruit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Mandarine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21B0742-6100-44C4-A97D-67F4301FAA22}"/>
              </a:ext>
            </a:extLst>
          </p:cNvPr>
          <p:cNvSpPr txBox="1"/>
          <p:nvPr/>
        </p:nvSpPr>
        <p:spPr>
          <a:xfrm>
            <a:off x="3571648" y="2866397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Ananas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Sanddorn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E252CE1-B2CC-4A73-8457-83C7CDB2FB09}"/>
              </a:ext>
            </a:extLst>
          </p:cNvPr>
          <p:cNvSpPr txBox="1"/>
          <p:nvPr/>
        </p:nvSpPr>
        <p:spPr>
          <a:xfrm>
            <a:off x="936158" y="5513311"/>
            <a:ext cx="119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Blaubeere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Lavendel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7DF35A-6199-41A5-822B-CCFE4A0EF6CD}"/>
              </a:ext>
            </a:extLst>
          </p:cNvPr>
          <p:cNvSpPr txBox="1"/>
          <p:nvPr/>
        </p:nvSpPr>
        <p:spPr>
          <a:xfrm>
            <a:off x="2555091" y="5518775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Wildhonig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F06B319-D29B-4ADD-9E53-79582B2D8C17}"/>
              </a:ext>
            </a:extLst>
          </p:cNvPr>
          <p:cNvSpPr txBox="1"/>
          <p:nvPr/>
        </p:nvSpPr>
        <p:spPr>
          <a:xfrm>
            <a:off x="5151230" y="2860376"/>
            <a:ext cx="109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Sanddorn</a:t>
            </a: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Kirsche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366F59C-9E40-490B-82C3-7D924A2315EB}"/>
              </a:ext>
            </a:extLst>
          </p:cNvPr>
          <p:cNvSpPr/>
          <p:nvPr/>
        </p:nvSpPr>
        <p:spPr>
          <a:xfrm>
            <a:off x="4535430" y="2834997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3F11B55-3657-4954-98E6-C9BDD26795F2}"/>
              </a:ext>
            </a:extLst>
          </p:cNvPr>
          <p:cNvSpPr txBox="1"/>
          <p:nvPr/>
        </p:nvSpPr>
        <p:spPr>
          <a:xfrm>
            <a:off x="5864672" y="5532573"/>
            <a:ext cx="114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Blaubeere</a:t>
            </a: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Lavendel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A620CA8-C71E-4FB9-9B8C-34C90D9FE68E}"/>
              </a:ext>
            </a:extLst>
          </p:cNvPr>
          <p:cNvSpPr txBox="1"/>
          <p:nvPr/>
        </p:nvSpPr>
        <p:spPr>
          <a:xfrm>
            <a:off x="7454620" y="5530876"/>
            <a:ext cx="1213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BA31B27-B261-4AEA-AFD7-3BA0C72E269A}"/>
              </a:ext>
            </a:extLst>
          </p:cNvPr>
          <p:cNvSpPr txBox="1"/>
          <p:nvPr/>
        </p:nvSpPr>
        <p:spPr>
          <a:xfrm>
            <a:off x="8951133" y="5541659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A38394C-CA20-4EEE-BB5B-6A8E7A6B92E2}"/>
              </a:ext>
            </a:extLst>
          </p:cNvPr>
          <p:cNvSpPr txBox="1"/>
          <p:nvPr/>
        </p:nvSpPr>
        <p:spPr>
          <a:xfrm>
            <a:off x="8233653" y="2837914"/>
            <a:ext cx="1373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Anis Fenchel</a:t>
            </a:r>
          </a:p>
          <a:p>
            <a:pPr algn="ctr"/>
            <a:r>
              <a:rPr lang="de-DE">
                <a:solidFill>
                  <a:schemeClr val="accent5">
                    <a:lumMod val="50000"/>
                  </a:schemeClr>
                </a:solidFill>
              </a:rPr>
              <a:t>Limette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1B45900-AB67-4B8F-912E-7E005DD90D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" y="264663"/>
            <a:ext cx="2555797" cy="100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E4AA6D4-FA45-9197-779D-2D8A0CB10F57}"/>
              </a:ext>
            </a:extLst>
          </p:cNvPr>
          <p:cNvGrpSpPr/>
          <p:nvPr/>
        </p:nvGrpSpPr>
        <p:grpSpPr>
          <a:xfrm>
            <a:off x="4072920" y="4343426"/>
            <a:ext cx="1440000" cy="2088000"/>
            <a:chOff x="1104946" y="4462797"/>
            <a:chExt cx="1315859" cy="2098290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38F1C4C-ADEC-77E2-2781-0DD4D9C8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89DA01B-37BC-471D-A271-7799847D089C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16 Uhr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64836DA-354D-39E5-3C35-53576B5AC5B0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8481FA2C-569C-2E26-C83E-DE13A96CF918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6DBC2D5-3C66-1F20-AA47-F33FFDD1CE07}"/>
              </a:ext>
            </a:extLst>
          </p:cNvPr>
          <p:cNvGrpSpPr/>
          <p:nvPr/>
        </p:nvGrpSpPr>
        <p:grpSpPr>
          <a:xfrm>
            <a:off x="7349263" y="4343439"/>
            <a:ext cx="1440000" cy="2088000"/>
            <a:chOff x="1104946" y="4462797"/>
            <a:chExt cx="1315859" cy="2098290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8F3A9386-1497-C791-AB0C-DE797B0C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0800000">
              <a:off x="1104946" y="4462797"/>
              <a:ext cx="1315859" cy="2098290"/>
            </a:xfrm>
            <a:prstGeom prst="rect">
              <a:avLst/>
            </a:prstGeom>
          </p:spPr>
        </p:pic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01831EE-3E37-D8CD-A6C3-A722BF61B2A2}"/>
                </a:ext>
              </a:extLst>
            </p:cNvPr>
            <p:cNvSpPr txBox="1"/>
            <p:nvPr/>
          </p:nvSpPr>
          <p:spPr>
            <a:xfrm>
              <a:off x="1195712" y="4645005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20 Uhr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C98715C9-F320-2DDC-F291-396714E68B63}"/>
                </a:ext>
              </a:extLst>
            </p:cNvPr>
            <p:cNvSpPr/>
            <p:nvPr/>
          </p:nvSpPr>
          <p:spPr>
            <a:xfrm>
              <a:off x="1213002" y="496308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638F8262-2473-2F90-C22D-0A21E455FA4C}"/>
                </a:ext>
              </a:extLst>
            </p:cNvPr>
            <p:cNvCxnSpPr/>
            <p:nvPr/>
          </p:nvCxnSpPr>
          <p:spPr>
            <a:xfrm>
              <a:off x="1312637" y="4969261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310752AD-174F-BDC9-E366-96A33A86D6E1}"/>
              </a:ext>
            </a:extLst>
          </p:cNvPr>
          <p:cNvGrpSpPr/>
          <p:nvPr/>
        </p:nvGrpSpPr>
        <p:grpSpPr>
          <a:xfrm>
            <a:off x="6582391" y="2051790"/>
            <a:ext cx="1440000" cy="2088000"/>
            <a:chOff x="3359779" y="2043954"/>
            <a:chExt cx="1315859" cy="2098290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C4F2DCB1-B6B5-34FF-6D2C-89747EC0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359779" y="2043954"/>
              <a:ext cx="1315859" cy="2098290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3B5747A-B77E-8430-AF50-FECF7B7E5A78}"/>
                </a:ext>
              </a:extLst>
            </p:cNvPr>
            <p:cNvSpPr txBox="1"/>
            <p:nvPr/>
          </p:nvSpPr>
          <p:spPr>
            <a:xfrm>
              <a:off x="3456490" y="3639518"/>
              <a:ext cx="112109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de-DE" sz="1700" b="1" dirty="0">
                  <a:solidFill>
                    <a:srgbClr val="213A5D"/>
                  </a:solidFill>
                </a:rPr>
                <a:t>19 Uhr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53BF042-6B83-C5FA-D1C5-28DBAEED74CF}"/>
                </a:ext>
              </a:extLst>
            </p:cNvPr>
            <p:cNvSpPr/>
            <p:nvPr/>
          </p:nvSpPr>
          <p:spPr>
            <a:xfrm>
              <a:off x="3473780" y="2377094"/>
              <a:ext cx="10997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de-DE" sz="1000" dirty="0"/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CF70D5C6-DBC6-6B98-1A1A-A0694131E769}"/>
                </a:ext>
              </a:extLst>
            </p:cNvPr>
            <p:cNvCxnSpPr/>
            <p:nvPr/>
          </p:nvCxnSpPr>
          <p:spPr>
            <a:xfrm>
              <a:off x="3573415" y="3657340"/>
              <a:ext cx="902447" cy="0"/>
            </a:xfrm>
            <a:prstGeom prst="line">
              <a:avLst/>
            </a:prstGeom>
            <a:ln w="9525">
              <a:solidFill>
                <a:srgbClr val="213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63">
            <a:extLst>
              <a:ext uri="{FF2B5EF4-FFF2-40B4-BE49-F238E27FC236}">
                <a16:creationId xmlns:a16="http://schemas.microsoft.com/office/drawing/2014/main" id="{4D5F9C0D-1EBC-907C-FE87-2AED62DE2A32}"/>
              </a:ext>
            </a:extLst>
          </p:cNvPr>
          <p:cNvSpPr txBox="1"/>
          <p:nvPr/>
        </p:nvSpPr>
        <p:spPr>
          <a:xfrm>
            <a:off x="1661314" y="4785076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800" dirty="0"/>
              <a:t> </a:t>
            </a: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 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  Aufguss: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A640F16F-7814-47E8-FFD4-67E3C826B6D0}"/>
              </a:ext>
            </a:extLst>
          </p:cNvPr>
          <p:cNvSpPr txBox="1"/>
          <p:nvPr/>
        </p:nvSpPr>
        <p:spPr>
          <a:xfrm>
            <a:off x="4916636" y="4830973"/>
            <a:ext cx="6153150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chemeClr val="accent6">
                    <a:lumMod val="50000"/>
                  </a:schemeClr>
                </a:solidFill>
              </a:rPr>
              <a:t>Birken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1039C5B-1862-B291-C6AE-D039AB30BB34}"/>
              </a:ext>
            </a:extLst>
          </p:cNvPr>
          <p:cNvSpPr txBox="1"/>
          <p:nvPr/>
        </p:nvSpPr>
        <p:spPr>
          <a:xfrm>
            <a:off x="4212230" y="2078827"/>
            <a:ext cx="615315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Sauna: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400" i="1" dirty="0">
                <a:solidFill>
                  <a:srgbClr val="0070C0"/>
                </a:solidFill>
              </a:rPr>
              <a:t>Panorama</a:t>
            </a:r>
            <a:r>
              <a:rPr lang="de-DE" sz="2000" dirty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/>
              <a:t>Aufguss: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DCE348-E23D-BF23-D5D2-59E02F5E1A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1414" y="6139965"/>
            <a:ext cx="246475" cy="1739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ECD981-5621-9C05-CC23-B9F1D826B0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22412" y="6138844"/>
            <a:ext cx="246475" cy="1739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6C5682-EF3F-A757-8CD5-2159C4CF9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61838" y="6138844"/>
            <a:ext cx="246475" cy="17398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85A4887-CF17-963B-ED87-06B309A74C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38157" y="3452385"/>
            <a:ext cx="246475" cy="1739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A607F8D-0EB9-8792-6180-E30A56054B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0411" y="3452385"/>
            <a:ext cx="246475" cy="17398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749C71F-D1E8-4923-9FD9-C0E86697A5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41050" y="6159642"/>
            <a:ext cx="246475" cy="17398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4CBEDB9-9BBA-A535-F41D-1DD1FD1501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9382" y="6159046"/>
            <a:ext cx="246475" cy="173982"/>
          </a:xfrm>
          <a:prstGeom prst="rect">
            <a:avLst/>
          </a:prstGeom>
        </p:spPr>
      </p:pic>
      <p:pic>
        <p:nvPicPr>
          <p:cNvPr id="47" name="Grafik 46" descr="Bienenstock">
            <a:extLst>
              <a:ext uri="{FF2B5EF4-FFF2-40B4-BE49-F238E27FC236}">
                <a16:creationId xmlns:a16="http://schemas.microsoft.com/office/drawing/2014/main" id="{397089F9-510E-4D33-C9AC-F01D0B0645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77106" y="6079349"/>
            <a:ext cx="305806" cy="305806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AC677410-00D8-966C-8011-864DF8D317A0}"/>
              </a:ext>
            </a:extLst>
          </p:cNvPr>
          <p:cNvSpPr txBox="1"/>
          <p:nvPr/>
        </p:nvSpPr>
        <p:spPr>
          <a:xfrm>
            <a:off x="7399031" y="5550750"/>
            <a:ext cx="130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Birkensud</a:t>
            </a: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Wildhonig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1FBE7160-2FD2-D94F-ABAD-5EC84C1CAF1D}"/>
              </a:ext>
            </a:extLst>
          </p:cNvPr>
          <p:cNvSpPr txBox="1"/>
          <p:nvPr/>
        </p:nvSpPr>
        <p:spPr>
          <a:xfrm>
            <a:off x="6504897" y="2829424"/>
            <a:ext cx="162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Eisbeere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Apfel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319D399-7CA6-3B6A-5A1B-D2CC99F2AF55}"/>
              </a:ext>
            </a:extLst>
          </p:cNvPr>
          <p:cNvSpPr txBox="1"/>
          <p:nvPr/>
        </p:nvSpPr>
        <p:spPr>
          <a:xfrm>
            <a:off x="4011913" y="5542857"/>
            <a:ext cx="152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Eukalyptus</a:t>
            </a:r>
          </a:p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Tigerminze</a:t>
            </a:r>
          </a:p>
        </p:txBody>
      </p:sp>
    </p:spTree>
    <p:extLst>
      <p:ext uri="{BB962C8B-B14F-4D97-AF65-F5344CB8AC3E}">
        <p14:creationId xmlns:p14="http://schemas.microsoft.com/office/powerpoint/2010/main" val="100205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174</Words>
  <Application>Microsoft Office PowerPoint</Application>
  <PresentationFormat>Benutzerdefiniert</PresentationFormat>
  <Paragraphs>84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Birte Rabe | Heyst GmbH</dc:creator>
  <cp:lastModifiedBy>Blum</cp:lastModifiedBy>
  <cp:revision>115</cp:revision>
  <cp:lastPrinted>2025-11-12T11:33:02Z</cp:lastPrinted>
  <dcterms:created xsi:type="dcterms:W3CDTF">2020-07-13T12:36:52Z</dcterms:created>
  <dcterms:modified xsi:type="dcterms:W3CDTF">2026-05-19T06:08:55Z</dcterms:modified>
</cp:coreProperties>
</file>